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81" r:id="rId4"/>
    <p:sldId id="270" r:id="rId5"/>
    <p:sldId id="280" r:id="rId6"/>
    <p:sldId id="277" r:id="rId7"/>
    <p:sldId id="282" r:id="rId8"/>
    <p:sldId id="283" r:id="rId9"/>
    <p:sldId id="258" r:id="rId10"/>
    <p:sldId id="279" r:id="rId11"/>
    <p:sldId id="273" r:id="rId12"/>
    <p:sldId id="284" r:id="rId13"/>
    <p:sldId id="274" r:id="rId14"/>
    <p:sldId id="259" r:id="rId15"/>
    <p:sldId id="287" r:id="rId16"/>
    <p:sldId id="286" r:id="rId17"/>
    <p:sldId id="288" r:id="rId18"/>
    <p:sldId id="289" r:id="rId19"/>
    <p:sldId id="290" r:id="rId20"/>
    <p:sldId id="291" r:id="rId21"/>
    <p:sldId id="29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0B4877"/>
            </a:solidFill>
            <a:ln w="28575">
              <a:noFill/>
            </a:ln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0.8</c:v>
                </c:pt>
                <c:pt idx="1">
                  <c:v>0.78</c:v>
                </c:pt>
                <c:pt idx="2">
                  <c:v>0.66</c:v>
                </c:pt>
                <c:pt idx="3">
                  <c:v>0.59</c:v>
                </c:pt>
                <c:pt idx="4">
                  <c:v>0.63</c:v>
                </c:pt>
                <c:pt idx="5">
                  <c:v>0.55000000000000004</c:v>
                </c:pt>
                <c:pt idx="6">
                  <c:v>0.4</c:v>
                </c:pt>
                <c:pt idx="7">
                  <c:v>0.4</c:v>
                </c:pt>
                <c:pt idx="8">
                  <c:v>0.2</c:v>
                </c:pt>
                <c:pt idx="9">
                  <c:v>0.21</c:v>
                </c:pt>
                <c:pt idx="10">
                  <c:v>0.15</c:v>
                </c:pt>
                <c:pt idx="1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32-4D95-8099-EC15AB60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65"/>
        <c:axId val="1864295792"/>
        <c:axId val="1864283824"/>
      </c:barChart>
      <c:catAx>
        <c:axId val="186429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4283824"/>
        <c:crosses val="autoZero"/>
        <c:auto val="1"/>
        <c:lblAlgn val="ctr"/>
        <c:lblOffset val="100"/>
        <c:noMultiLvlLbl val="0"/>
      </c:catAx>
      <c:valAx>
        <c:axId val="18642838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6429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2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1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8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g.go.kr/contents/contents.do?ciIdx=1150&amp;menuId=2909" TargetMode="External"/><Relationship Id="rId3" Type="http://schemas.openxmlformats.org/officeDocument/2006/relationships/hyperlink" Target="https://www.jeonnam.go.kr/coronaMainPage.do" TargetMode="External"/><Relationship Id="rId7" Type="http://schemas.openxmlformats.org/officeDocument/2006/relationships/hyperlink" Target="https://gb.go.kr/corona_main.htm" TargetMode="External"/><Relationship Id="rId12" Type="http://schemas.openxmlformats.org/officeDocument/2006/relationships/hyperlink" Target="http://www.provin.gangwon.kr/covid-19.html" TargetMode="External"/><Relationship Id="rId2" Type="http://schemas.openxmlformats.org/officeDocument/2006/relationships/hyperlink" Target="http://&#53076;&#47196;&#45208;19&#44221;&#45224;.kr/main/main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cheon.go.kr/health/HE020409" TargetMode="External"/><Relationship Id="rId11" Type="http://schemas.openxmlformats.org/officeDocument/2006/relationships/hyperlink" Target="https://www.sejong.go.kr/bbs/R3620/list.do" TargetMode="External"/><Relationship Id="rId5" Type="http://schemas.openxmlformats.org/officeDocument/2006/relationships/hyperlink" Target="https://www.daejeon.go.kr/corona19/index.do?menuId=0002" TargetMode="External"/><Relationship Id="rId10" Type="http://schemas.openxmlformats.org/officeDocument/2006/relationships/hyperlink" Target="https://www.ulsan.go.kr/u/health/contents.ulsan?mId=001002003000000000" TargetMode="External"/><Relationship Id="rId4" Type="http://schemas.openxmlformats.org/officeDocument/2006/relationships/hyperlink" Target="http://www.busan.go.kr/covid19/Corona19.do" TargetMode="External"/><Relationship Id="rId9" Type="http://schemas.openxmlformats.org/officeDocument/2006/relationships/hyperlink" Target="http://covid19.daegu.go.kr/00936590View1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1708"/>
            <a:ext cx="12192000" cy="2545963"/>
          </a:xfrm>
          <a:prstGeom prst="rect">
            <a:avLst/>
          </a:prstGeom>
          <a:pattFill prst="lgGrid">
            <a:fgClr>
              <a:srgbClr val="0D568D"/>
            </a:fgClr>
            <a:bgClr>
              <a:srgbClr val="0B4877"/>
            </a:bgClr>
          </a:pattFill>
          <a:ln w="25400">
            <a:noFill/>
          </a:ln>
          <a:effectLst>
            <a:outerShdw dist="25400" dir="5400000" algn="t" rotWithShape="0">
              <a:srgbClr val="EF746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대면 </a:t>
            </a:r>
            <a:r>
              <a:rPr lang="ko-KR" altLang="en-US" sz="4400" b="1" dirty="0" err="1">
                <a:solidFill>
                  <a:prstClr val="white"/>
                </a:solidFill>
              </a:rPr>
              <a:t>비대면</a:t>
            </a:r>
            <a:r>
              <a:rPr lang="ko-KR" altLang="en-US" sz="4400" b="1" dirty="0">
                <a:solidFill>
                  <a:prstClr val="white"/>
                </a:solidFill>
              </a:rPr>
              <a:t> 관광지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7293535" y="4992913"/>
            <a:ext cx="468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8139952" y="4398376"/>
            <a:ext cx="35825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물리학과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20172134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김태인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7" name="직선 연결선 96"/>
          <p:cNvCxnSpPr/>
          <p:nvPr/>
        </p:nvCxnSpPr>
        <p:spPr>
          <a:xfrm rot="18900000">
            <a:off x="7188093" y="4738354"/>
            <a:ext cx="72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04234" y="1469141"/>
            <a:ext cx="616838" cy="683709"/>
            <a:chOff x="-2844800" y="1568450"/>
            <a:chExt cx="2284412" cy="2532063"/>
          </a:xfrm>
        </p:grpSpPr>
        <p:grpSp>
          <p:nvGrpSpPr>
            <p:cNvPr id="7" name="그룹 6"/>
            <p:cNvGrpSpPr/>
            <p:nvPr/>
          </p:nvGrpSpPr>
          <p:grpSpPr>
            <a:xfrm>
              <a:off x="-2640013" y="2590800"/>
              <a:ext cx="1671637" cy="693738"/>
              <a:chOff x="-2640013" y="2590800"/>
              <a:chExt cx="1671637" cy="693738"/>
            </a:xfrm>
            <a:solidFill>
              <a:srgbClr val="FF8A2D"/>
            </a:solidFill>
          </p:grpSpPr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>
                <a:off x="-2640013" y="2590800"/>
                <a:ext cx="1671637" cy="82550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-2640013" y="2795588"/>
                <a:ext cx="1671637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640013" y="2998788"/>
                <a:ext cx="1671637" cy="82550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>
                <a:off x="-1049338" y="3203575"/>
                <a:ext cx="80962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9"/>
              <p:cNvSpPr>
                <a:spLocks noChangeArrowheads="1"/>
              </p:cNvSpPr>
              <p:nvPr/>
            </p:nvSpPr>
            <p:spPr bwMode="auto">
              <a:xfrm>
                <a:off x="-1254125" y="3203575"/>
                <a:ext cx="82550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-1457325" y="3203575"/>
                <a:ext cx="80962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-2844800" y="1568450"/>
              <a:ext cx="2284412" cy="2532063"/>
              <a:chOff x="-2844800" y="1568450"/>
              <a:chExt cx="2284412" cy="2532063"/>
            </a:xfrm>
            <a:solidFill>
              <a:srgbClr val="4C4741"/>
            </a:solidFill>
          </p:grpSpPr>
          <p:sp>
            <p:nvSpPr>
              <p:cNvPr id="9" name="Freeform 11"/>
              <p:cNvSpPr>
                <a:spLocks noEditPoints="1"/>
              </p:cNvSpPr>
              <p:nvPr/>
            </p:nvSpPr>
            <p:spPr bwMode="auto">
              <a:xfrm>
                <a:off x="-2844800" y="1568450"/>
                <a:ext cx="2284412" cy="2532063"/>
              </a:xfrm>
              <a:custGeom>
                <a:avLst/>
                <a:gdLst>
                  <a:gd name="T0" fmla="*/ 1079 w 8635"/>
                  <a:gd name="T1" fmla="*/ 8800 h 9571"/>
                  <a:gd name="T2" fmla="*/ 8326 w 8635"/>
                  <a:gd name="T3" fmla="*/ 2016 h 9571"/>
                  <a:gd name="T4" fmla="*/ 3159 w 8635"/>
                  <a:gd name="T5" fmla="*/ 1244 h 9571"/>
                  <a:gd name="T6" fmla="*/ 3084 w 8635"/>
                  <a:gd name="T7" fmla="*/ 1870 h 9571"/>
                  <a:gd name="T8" fmla="*/ 3120 w 8635"/>
                  <a:gd name="T9" fmla="*/ 2094 h 9571"/>
                  <a:gd name="T10" fmla="*/ 3222 w 8635"/>
                  <a:gd name="T11" fmla="*/ 2299 h 9571"/>
                  <a:gd name="T12" fmla="*/ 3322 w 8635"/>
                  <a:gd name="T13" fmla="*/ 2417 h 9571"/>
                  <a:gd name="T14" fmla="*/ 3507 w 8635"/>
                  <a:gd name="T15" fmla="*/ 2549 h 9571"/>
                  <a:gd name="T16" fmla="*/ 3725 w 8635"/>
                  <a:gd name="T17" fmla="*/ 2621 h 9571"/>
                  <a:gd name="T18" fmla="*/ 3860 w 8635"/>
                  <a:gd name="T19" fmla="*/ 2632 h 9571"/>
                  <a:gd name="T20" fmla="*/ 4035 w 8635"/>
                  <a:gd name="T21" fmla="*/ 2613 h 9571"/>
                  <a:gd name="T22" fmla="*/ 4228 w 8635"/>
                  <a:gd name="T23" fmla="*/ 2539 h 9571"/>
                  <a:gd name="T24" fmla="*/ 4394 w 8635"/>
                  <a:gd name="T25" fmla="*/ 2418 h 9571"/>
                  <a:gd name="T26" fmla="*/ 4524 w 8635"/>
                  <a:gd name="T27" fmla="*/ 2259 h 9571"/>
                  <a:gd name="T28" fmla="*/ 4607 w 8635"/>
                  <a:gd name="T29" fmla="*/ 2066 h 9571"/>
                  <a:gd name="T30" fmla="*/ 4630 w 8635"/>
                  <a:gd name="T31" fmla="*/ 1943 h 9571"/>
                  <a:gd name="T32" fmla="*/ 4607 w 8635"/>
                  <a:gd name="T33" fmla="*/ 1857 h 9571"/>
                  <a:gd name="T34" fmla="*/ 4541 w 8635"/>
                  <a:gd name="T35" fmla="*/ 1798 h 9571"/>
                  <a:gd name="T36" fmla="*/ 4480 w 8635"/>
                  <a:gd name="T37" fmla="*/ 1784 h 9571"/>
                  <a:gd name="T38" fmla="*/ 4394 w 8635"/>
                  <a:gd name="T39" fmla="*/ 1808 h 9571"/>
                  <a:gd name="T40" fmla="*/ 4336 w 8635"/>
                  <a:gd name="T41" fmla="*/ 1874 h 9571"/>
                  <a:gd name="T42" fmla="*/ 4316 w 8635"/>
                  <a:gd name="T43" fmla="*/ 1965 h 9571"/>
                  <a:gd name="T44" fmla="*/ 4179 w 8635"/>
                  <a:gd name="T45" fmla="*/ 2197 h 9571"/>
                  <a:gd name="T46" fmla="*/ 3941 w 8635"/>
                  <a:gd name="T47" fmla="*/ 2318 h 9571"/>
                  <a:gd name="T48" fmla="*/ 3756 w 8635"/>
                  <a:gd name="T49" fmla="*/ 2313 h 9571"/>
                  <a:gd name="T50" fmla="*/ 3520 w 8635"/>
                  <a:gd name="T51" fmla="*/ 2178 h 9571"/>
                  <a:gd name="T52" fmla="*/ 3422 w 8635"/>
                  <a:gd name="T53" fmla="*/ 2022 h 9571"/>
                  <a:gd name="T54" fmla="*/ 3396 w 8635"/>
                  <a:gd name="T55" fmla="*/ 1795 h 9571"/>
                  <a:gd name="T56" fmla="*/ 7555 w 8635"/>
                  <a:gd name="T57" fmla="*/ 8492 h 9571"/>
                  <a:gd name="T58" fmla="*/ 3541 w 8635"/>
                  <a:gd name="T59" fmla="*/ 715 h 9571"/>
                  <a:gd name="T60" fmla="*/ 3625 w 8635"/>
                  <a:gd name="T61" fmla="*/ 502 h 9571"/>
                  <a:gd name="T62" fmla="*/ 3835 w 8635"/>
                  <a:gd name="T63" fmla="*/ 340 h 9571"/>
                  <a:gd name="T64" fmla="*/ 4063 w 8635"/>
                  <a:gd name="T65" fmla="*/ 312 h 9571"/>
                  <a:gd name="T66" fmla="*/ 4275 w 8635"/>
                  <a:gd name="T67" fmla="*/ 394 h 9571"/>
                  <a:gd name="T68" fmla="*/ 4401 w 8635"/>
                  <a:gd name="T69" fmla="*/ 529 h 9571"/>
                  <a:gd name="T70" fmla="*/ 4472 w 8635"/>
                  <a:gd name="T71" fmla="*/ 791 h 9571"/>
                  <a:gd name="T72" fmla="*/ 3987 w 8635"/>
                  <a:gd name="T73" fmla="*/ 937 h 9571"/>
                  <a:gd name="T74" fmla="*/ 4007 w 8635"/>
                  <a:gd name="T75" fmla="*/ 759 h 9571"/>
                  <a:gd name="T76" fmla="*/ 3970 w 8635"/>
                  <a:gd name="T77" fmla="*/ 679 h 9571"/>
                  <a:gd name="T78" fmla="*/ 3894 w 8635"/>
                  <a:gd name="T79" fmla="*/ 633 h 9571"/>
                  <a:gd name="T80" fmla="*/ 3831 w 8635"/>
                  <a:gd name="T81" fmla="*/ 629 h 9571"/>
                  <a:gd name="T82" fmla="*/ 3751 w 8635"/>
                  <a:gd name="T83" fmla="*/ 667 h 9571"/>
                  <a:gd name="T84" fmla="*/ 3705 w 8635"/>
                  <a:gd name="T85" fmla="*/ 744 h 9571"/>
                  <a:gd name="T86" fmla="*/ 3511 w 8635"/>
                  <a:gd name="T87" fmla="*/ 937 h 9571"/>
                  <a:gd name="T88" fmla="*/ 7864 w 8635"/>
                  <a:gd name="T89" fmla="*/ 937 h 9571"/>
                  <a:gd name="T90" fmla="*/ 4777 w 8635"/>
                  <a:gd name="T91" fmla="*/ 840 h 9571"/>
                  <a:gd name="T92" fmla="*/ 4763 w 8635"/>
                  <a:gd name="T93" fmla="*/ 612 h 9571"/>
                  <a:gd name="T94" fmla="*/ 4682 w 8635"/>
                  <a:gd name="T95" fmla="*/ 399 h 9571"/>
                  <a:gd name="T96" fmla="*/ 4595 w 8635"/>
                  <a:gd name="T97" fmla="*/ 272 h 9571"/>
                  <a:gd name="T98" fmla="*/ 4422 w 8635"/>
                  <a:gd name="T99" fmla="*/ 121 h 9571"/>
                  <a:gd name="T100" fmla="*/ 4214 w 8635"/>
                  <a:gd name="T101" fmla="*/ 29 h 9571"/>
                  <a:gd name="T102" fmla="*/ 4061 w 8635"/>
                  <a:gd name="T103" fmla="*/ 2 h 9571"/>
                  <a:gd name="T104" fmla="*/ 3832 w 8635"/>
                  <a:gd name="T105" fmla="*/ 20 h 9571"/>
                  <a:gd name="T106" fmla="*/ 3623 w 8635"/>
                  <a:gd name="T107" fmla="*/ 101 h 9571"/>
                  <a:gd name="T108" fmla="*/ 3447 w 8635"/>
                  <a:gd name="T109" fmla="*/ 236 h 9571"/>
                  <a:gd name="T110" fmla="*/ 3317 w 8635"/>
                  <a:gd name="T111" fmla="*/ 417 h 9571"/>
                  <a:gd name="T112" fmla="*/ 3242 w 8635"/>
                  <a:gd name="T113" fmla="*/ 634 h 9571"/>
                  <a:gd name="T114" fmla="*/ 0 w 8635"/>
                  <a:gd name="T115" fmla="*/ 937 h 9571"/>
                  <a:gd name="T116" fmla="*/ 771 w 8635"/>
                  <a:gd name="T117" fmla="*/ 9571 h 9571"/>
                  <a:gd name="T118" fmla="*/ 7864 w 8635"/>
                  <a:gd name="T119" fmla="*/ 1707 h 9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5" h="9571">
                    <a:moveTo>
                      <a:pt x="8326" y="9262"/>
                    </a:moveTo>
                    <a:lnTo>
                      <a:pt x="1079" y="9262"/>
                    </a:lnTo>
                    <a:lnTo>
                      <a:pt x="1079" y="8800"/>
                    </a:lnTo>
                    <a:lnTo>
                      <a:pt x="7864" y="8800"/>
                    </a:lnTo>
                    <a:lnTo>
                      <a:pt x="7864" y="2016"/>
                    </a:lnTo>
                    <a:lnTo>
                      <a:pt x="8326" y="2016"/>
                    </a:lnTo>
                    <a:lnTo>
                      <a:pt x="8326" y="9262"/>
                    </a:lnTo>
                    <a:close/>
                    <a:moveTo>
                      <a:pt x="309" y="1244"/>
                    </a:moveTo>
                    <a:lnTo>
                      <a:pt x="3159" y="1244"/>
                    </a:lnTo>
                    <a:lnTo>
                      <a:pt x="3091" y="1754"/>
                    </a:lnTo>
                    <a:lnTo>
                      <a:pt x="3087" y="1793"/>
                    </a:lnTo>
                    <a:lnTo>
                      <a:pt x="3084" y="1870"/>
                    </a:lnTo>
                    <a:lnTo>
                      <a:pt x="3089" y="1946"/>
                    </a:lnTo>
                    <a:lnTo>
                      <a:pt x="3100" y="2020"/>
                    </a:lnTo>
                    <a:lnTo>
                      <a:pt x="3120" y="2094"/>
                    </a:lnTo>
                    <a:lnTo>
                      <a:pt x="3148" y="2165"/>
                    </a:lnTo>
                    <a:lnTo>
                      <a:pt x="3181" y="2233"/>
                    </a:lnTo>
                    <a:lnTo>
                      <a:pt x="3222" y="2299"/>
                    </a:lnTo>
                    <a:lnTo>
                      <a:pt x="3246" y="2330"/>
                    </a:lnTo>
                    <a:lnTo>
                      <a:pt x="3270" y="2360"/>
                    </a:lnTo>
                    <a:lnTo>
                      <a:pt x="3322" y="2417"/>
                    </a:lnTo>
                    <a:lnTo>
                      <a:pt x="3380" y="2467"/>
                    </a:lnTo>
                    <a:lnTo>
                      <a:pt x="3443" y="2511"/>
                    </a:lnTo>
                    <a:lnTo>
                      <a:pt x="3507" y="2549"/>
                    </a:lnTo>
                    <a:lnTo>
                      <a:pt x="3577" y="2580"/>
                    </a:lnTo>
                    <a:lnTo>
                      <a:pt x="3650" y="2603"/>
                    </a:lnTo>
                    <a:lnTo>
                      <a:pt x="3725" y="2621"/>
                    </a:lnTo>
                    <a:lnTo>
                      <a:pt x="3764" y="2626"/>
                    </a:lnTo>
                    <a:lnTo>
                      <a:pt x="3812" y="2631"/>
                    </a:lnTo>
                    <a:lnTo>
                      <a:pt x="3860" y="2632"/>
                    </a:lnTo>
                    <a:lnTo>
                      <a:pt x="3896" y="2632"/>
                    </a:lnTo>
                    <a:lnTo>
                      <a:pt x="3967" y="2625"/>
                    </a:lnTo>
                    <a:lnTo>
                      <a:pt x="4035" y="2613"/>
                    </a:lnTo>
                    <a:lnTo>
                      <a:pt x="4102" y="2594"/>
                    </a:lnTo>
                    <a:lnTo>
                      <a:pt x="4167" y="2569"/>
                    </a:lnTo>
                    <a:lnTo>
                      <a:pt x="4228" y="2539"/>
                    </a:lnTo>
                    <a:lnTo>
                      <a:pt x="4287" y="2504"/>
                    </a:lnTo>
                    <a:lnTo>
                      <a:pt x="4342" y="2463"/>
                    </a:lnTo>
                    <a:lnTo>
                      <a:pt x="4394" y="2418"/>
                    </a:lnTo>
                    <a:lnTo>
                      <a:pt x="4442" y="2370"/>
                    </a:lnTo>
                    <a:lnTo>
                      <a:pt x="4485" y="2315"/>
                    </a:lnTo>
                    <a:lnTo>
                      <a:pt x="4524" y="2259"/>
                    </a:lnTo>
                    <a:lnTo>
                      <a:pt x="4558" y="2197"/>
                    </a:lnTo>
                    <a:lnTo>
                      <a:pt x="4585" y="2133"/>
                    </a:lnTo>
                    <a:lnTo>
                      <a:pt x="4607" y="2066"/>
                    </a:lnTo>
                    <a:lnTo>
                      <a:pt x="4623" y="1995"/>
                    </a:lnTo>
                    <a:lnTo>
                      <a:pt x="4629" y="1959"/>
                    </a:lnTo>
                    <a:lnTo>
                      <a:pt x="4630" y="1943"/>
                    </a:lnTo>
                    <a:lnTo>
                      <a:pt x="4628" y="1913"/>
                    </a:lnTo>
                    <a:lnTo>
                      <a:pt x="4620" y="1884"/>
                    </a:lnTo>
                    <a:lnTo>
                      <a:pt x="4607" y="1857"/>
                    </a:lnTo>
                    <a:lnTo>
                      <a:pt x="4589" y="1833"/>
                    </a:lnTo>
                    <a:lnTo>
                      <a:pt x="4567" y="1813"/>
                    </a:lnTo>
                    <a:lnTo>
                      <a:pt x="4541" y="1798"/>
                    </a:lnTo>
                    <a:lnTo>
                      <a:pt x="4512" y="1788"/>
                    </a:lnTo>
                    <a:lnTo>
                      <a:pt x="4496" y="1786"/>
                    </a:lnTo>
                    <a:lnTo>
                      <a:pt x="4480" y="1784"/>
                    </a:lnTo>
                    <a:lnTo>
                      <a:pt x="4450" y="1787"/>
                    </a:lnTo>
                    <a:lnTo>
                      <a:pt x="4421" y="1795"/>
                    </a:lnTo>
                    <a:lnTo>
                      <a:pt x="4394" y="1808"/>
                    </a:lnTo>
                    <a:lnTo>
                      <a:pt x="4370" y="1826"/>
                    </a:lnTo>
                    <a:lnTo>
                      <a:pt x="4351" y="1848"/>
                    </a:lnTo>
                    <a:lnTo>
                      <a:pt x="4336" y="1874"/>
                    </a:lnTo>
                    <a:lnTo>
                      <a:pt x="4326" y="1902"/>
                    </a:lnTo>
                    <a:lnTo>
                      <a:pt x="4323" y="1919"/>
                    </a:lnTo>
                    <a:lnTo>
                      <a:pt x="4316" y="1965"/>
                    </a:lnTo>
                    <a:lnTo>
                      <a:pt x="4285" y="2053"/>
                    </a:lnTo>
                    <a:lnTo>
                      <a:pt x="4238" y="2130"/>
                    </a:lnTo>
                    <a:lnTo>
                      <a:pt x="4179" y="2197"/>
                    </a:lnTo>
                    <a:lnTo>
                      <a:pt x="4109" y="2253"/>
                    </a:lnTo>
                    <a:lnTo>
                      <a:pt x="4029" y="2293"/>
                    </a:lnTo>
                    <a:lnTo>
                      <a:pt x="3941" y="2318"/>
                    </a:lnTo>
                    <a:lnTo>
                      <a:pt x="3850" y="2325"/>
                    </a:lnTo>
                    <a:lnTo>
                      <a:pt x="3802" y="2320"/>
                    </a:lnTo>
                    <a:lnTo>
                      <a:pt x="3756" y="2313"/>
                    </a:lnTo>
                    <a:lnTo>
                      <a:pt x="3668" y="2284"/>
                    </a:lnTo>
                    <a:lnTo>
                      <a:pt x="3590" y="2239"/>
                    </a:lnTo>
                    <a:lnTo>
                      <a:pt x="3520" y="2178"/>
                    </a:lnTo>
                    <a:lnTo>
                      <a:pt x="3490" y="2142"/>
                    </a:lnTo>
                    <a:lnTo>
                      <a:pt x="3462" y="2104"/>
                    </a:lnTo>
                    <a:lnTo>
                      <a:pt x="3422" y="2022"/>
                    </a:lnTo>
                    <a:lnTo>
                      <a:pt x="3398" y="1934"/>
                    </a:lnTo>
                    <a:lnTo>
                      <a:pt x="3392" y="1841"/>
                    </a:lnTo>
                    <a:lnTo>
                      <a:pt x="3396" y="1795"/>
                    </a:lnTo>
                    <a:lnTo>
                      <a:pt x="3470" y="1244"/>
                    </a:lnTo>
                    <a:lnTo>
                      <a:pt x="7555" y="1244"/>
                    </a:lnTo>
                    <a:lnTo>
                      <a:pt x="7555" y="8492"/>
                    </a:lnTo>
                    <a:lnTo>
                      <a:pt x="309" y="8492"/>
                    </a:lnTo>
                    <a:lnTo>
                      <a:pt x="309" y="1244"/>
                    </a:lnTo>
                    <a:close/>
                    <a:moveTo>
                      <a:pt x="3541" y="715"/>
                    </a:moveTo>
                    <a:lnTo>
                      <a:pt x="3549" y="667"/>
                    </a:lnTo>
                    <a:lnTo>
                      <a:pt x="3579" y="579"/>
                    </a:lnTo>
                    <a:lnTo>
                      <a:pt x="3625" y="502"/>
                    </a:lnTo>
                    <a:lnTo>
                      <a:pt x="3684" y="435"/>
                    </a:lnTo>
                    <a:lnTo>
                      <a:pt x="3755" y="380"/>
                    </a:lnTo>
                    <a:lnTo>
                      <a:pt x="3835" y="340"/>
                    </a:lnTo>
                    <a:lnTo>
                      <a:pt x="3923" y="315"/>
                    </a:lnTo>
                    <a:lnTo>
                      <a:pt x="4015" y="308"/>
                    </a:lnTo>
                    <a:lnTo>
                      <a:pt x="4063" y="312"/>
                    </a:lnTo>
                    <a:lnTo>
                      <a:pt x="4109" y="319"/>
                    </a:lnTo>
                    <a:lnTo>
                      <a:pt x="4196" y="348"/>
                    </a:lnTo>
                    <a:lnTo>
                      <a:pt x="4275" y="394"/>
                    </a:lnTo>
                    <a:lnTo>
                      <a:pt x="4345" y="455"/>
                    </a:lnTo>
                    <a:lnTo>
                      <a:pt x="4374" y="490"/>
                    </a:lnTo>
                    <a:lnTo>
                      <a:pt x="4401" y="529"/>
                    </a:lnTo>
                    <a:lnTo>
                      <a:pt x="4442" y="611"/>
                    </a:lnTo>
                    <a:lnTo>
                      <a:pt x="4466" y="700"/>
                    </a:lnTo>
                    <a:lnTo>
                      <a:pt x="4472" y="791"/>
                    </a:lnTo>
                    <a:lnTo>
                      <a:pt x="4467" y="837"/>
                    </a:lnTo>
                    <a:lnTo>
                      <a:pt x="4455" y="937"/>
                    </a:lnTo>
                    <a:lnTo>
                      <a:pt x="3987" y="937"/>
                    </a:lnTo>
                    <a:lnTo>
                      <a:pt x="4007" y="805"/>
                    </a:lnTo>
                    <a:lnTo>
                      <a:pt x="4009" y="789"/>
                    </a:lnTo>
                    <a:lnTo>
                      <a:pt x="4007" y="759"/>
                    </a:lnTo>
                    <a:lnTo>
                      <a:pt x="4000" y="730"/>
                    </a:lnTo>
                    <a:lnTo>
                      <a:pt x="3987" y="702"/>
                    </a:lnTo>
                    <a:lnTo>
                      <a:pt x="3970" y="679"/>
                    </a:lnTo>
                    <a:lnTo>
                      <a:pt x="3948" y="658"/>
                    </a:lnTo>
                    <a:lnTo>
                      <a:pt x="3923" y="643"/>
                    </a:lnTo>
                    <a:lnTo>
                      <a:pt x="3894" y="633"/>
                    </a:lnTo>
                    <a:lnTo>
                      <a:pt x="3878" y="629"/>
                    </a:lnTo>
                    <a:lnTo>
                      <a:pt x="3863" y="628"/>
                    </a:lnTo>
                    <a:lnTo>
                      <a:pt x="3831" y="629"/>
                    </a:lnTo>
                    <a:lnTo>
                      <a:pt x="3802" y="637"/>
                    </a:lnTo>
                    <a:lnTo>
                      <a:pt x="3776" y="650"/>
                    </a:lnTo>
                    <a:lnTo>
                      <a:pt x="3751" y="667"/>
                    </a:lnTo>
                    <a:lnTo>
                      <a:pt x="3732" y="689"/>
                    </a:lnTo>
                    <a:lnTo>
                      <a:pt x="3716" y="715"/>
                    </a:lnTo>
                    <a:lnTo>
                      <a:pt x="3705" y="744"/>
                    </a:lnTo>
                    <a:lnTo>
                      <a:pt x="3702" y="759"/>
                    </a:lnTo>
                    <a:lnTo>
                      <a:pt x="3675" y="937"/>
                    </a:lnTo>
                    <a:lnTo>
                      <a:pt x="3511" y="937"/>
                    </a:lnTo>
                    <a:lnTo>
                      <a:pt x="3541" y="715"/>
                    </a:lnTo>
                    <a:close/>
                    <a:moveTo>
                      <a:pt x="7864" y="1707"/>
                    </a:moveTo>
                    <a:lnTo>
                      <a:pt x="7864" y="937"/>
                    </a:lnTo>
                    <a:lnTo>
                      <a:pt x="4766" y="937"/>
                    </a:lnTo>
                    <a:lnTo>
                      <a:pt x="4773" y="879"/>
                    </a:lnTo>
                    <a:lnTo>
                      <a:pt x="4777" y="840"/>
                    </a:lnTo>
                    <a:lnTo>
                      <a:pt x="4781" y="762"/>
                    </a:lnTo>
                    <a:lnTo>
                      <a:pt x="4775" y="686"/>
                    </a:lnTo>
                    <a:lnTo>
                      <a:pt x="4763" y="612"/>
                    </a:lnTo>
                    <a:lnTo>
                      <a:pt x="4744" y="538"/>
                    </a:lnTo>
                    <a:lnTo>
                      <a:pt x="4716" y="467"/>
                    </a:lnTo>
                    <a:lnTo>
                      <a:pt x="4682" y="399"/>
                    </a:lnTo>
                    <a:lnTo>
                      <a:pt x="4642" y="333"/>
                    </a:lnTo>
                    <a:lnTo>
                      <a:pt x="4619" y="302"/>
                    </a:lnTo>
                    <a:lnTo>
                      <a:pt x="4595" y="272"/>
                    </a:lnTo>
                    <a:lnTo>
                      <a:pt x="4541" y="215"/>
                    </a:lnTo>
                    <a:lnTo>
                      <a:pt x="4484" y="165"/>
                    </a:lnTo>
                    <a:lnTo>
                      <a:pt x="4422" y="121"/>
                    </a:lnTo>
                    <a:lnTo>
                      <a:pt x="4356" y="83"/>
                    </a:lnTo>
                    <a:lnTo>
                      <a:pt x="4287" y="53"/>
                    </a:lnTo>
                    <a:lnTo>
                      <a:pt x="4214" y="29"/>
                    </a:lnTo>
                    <a:lnTo>
                      <a:pt x="4139" y="12"/>
                    </a:lnTo>
                    <a:lnTo>
                      <a:pt x="4101" y="6"/>
                    </a:lnTo>
                    <a:lnTo>
                      <a:pt x="4061" y="2"/>
                    </a:lnTo>
                    <a:lnTo>
                      <a:pt x="3983" y="0"/>
                    </a:lnTo>
                    <a:lnTo>
                      <a:pt x="3906" y="6"/>
                    </a:lnTo>
                    <a:lnTo>
                      <a:pt x="3832" y="20"/>
                    </a:lnTo>
                    <a:lnTo>
                      <a:pt x="3760" y="39"/>
                    </a:lnTo>
                    <a:lnTo>
                      <a:pt x="3690" y="67"/>
                    </a:lnTo>
                    <a:lnTo>
                      <a:pt x="3623" y="101"/>
                    </a:lnTo>
                    <a:lnTo>
                      <a:pt x="3561" y="140"/>
                    </a:lnTo>
                    <a:lnTo>
                      <a:pt x="3502" y="185"/>
                    </a:lnTo>
                    <a:lnTo>
                      <a:pt x="3447" y="236"/>
                    </a:lnTo>
                    <a:lnTo>
                      <a:pt x="3399" y="291"/>
                    </a:lnTo>
                    <a:lnTo>
                      <a:pt x="3355" y="353"/>
                    </a:lnTo>
                    <a:lnTo>
                      <a:pt x="3317" y="417"/>
                    </a:lnTo>
                    <a:lnTo>
                      <a:pt x="3284" y="486"/>
                    </a:lnTo>
                    <a:lnTo>
                      <a:pt x="3259" y="559"/>
                    </a:lnTo>
                    <a:lnTo>
                      <a:pt x="3242" y="634"/>
                    </a:lnTo>
                    <a:lnTo>
                      <a:pt x="3236" y="673"/>
                    </a:lnTo>
                    <a:lnTo>
                      <a:pt x="3200" y="937"/>
                    </a:lnTo>
                    <a:lnTo>
                      <a:pt x="0" y="937"/>
                    </a:lnTo>
                    <a:lnTo>
                      <a:pt x="0" y="8800"/>
                    </a:lnTo>
                    <a:lnTo>
                      <a:pt x="771" y="8800"/>
                    </a:lnTo>
                    <a:lnTo>
                      <a:pt x="771" y="9571"/>
                    </a:lnTo>
                    <a:lnTo>
                      <a:pt x="8635" y="9571"/>
                    </a:lnTo>
                    <a:lnTo>
                      <a:pt x="8635" y="1707"/>
                    </a:lnTo>
                    <a:lnTo>
                      <a:pt x="7864" y="17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-2640013" y="2509838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-2640013" y="2713038"/>
                <a:ext cx="1671637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-2640013" y="2917825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-1049338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-1254125" y="3121025"/>
                <a:ext cx="8255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auto">
              <a:xfrm>
                <a:off x="-1457325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6204609" y="2212126"/>
            <a:ext cx="100861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관광지 정보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325102" y="1315952"/>
            <a:ext cx="4051110" cy="1927664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 관광지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형태의 정보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Map.html -&gt;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Search.php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로 선택한 지역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(district)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정보를 보내면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Mysql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에서 해당 지역 정보에 해당하는 당일 날짜의 지역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(district),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확진자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(today)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정보를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Json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형태로 돌려줌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이를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list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형태로 표현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apple-system"/>
            </a:endParaRPr>
          </a:p>
        </p:txBody>
      </p:sp>
      <p:cxnSp>
        <p:nvCxnSpPr>
          <p:cNvPr id="111" name="꺾인 연결선 110"/>
          <p:cNvCxnSpPr>
            <a:cxnSpLocks/>
          </p:cNvCxnSpPr>
          <p:nvPr/>
        </p:nvCxnSpPr>
        <p:spPr>
          <a:xfrm flipV="1">
            <a:off x="4394731" y="1855361"/>
            <a:ext cx="1682045" cy="554195"/>
          </a:xfrm>
          <a:prstGeom prst="bentConnector3">
            <a:avLst/>
          </a:prstGeom>
          <a:ln w="15875">
            <a:solidFill>
              <a:srgbClr val="0B48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DAEEE5-72CF-4ADF-8DEB-DBFAFC2D3B95}"/>
              </a:ext>
            </a:extLst>
          </p:cNvPr>
          <p:cNvSpPr/>
          <p:nvPr/>
        </p:nvSpPr>
        <p:spPr>
          <a:xfrm>
            <a:off x="0" y="-80681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3-1 Tour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201E1-B014-48BE-BE1A-5947522A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8" y="1315952"/>
            <a:ext cx="4425256" cy="4780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C3B68-B2BD-4878-AC93-61DA5D7F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53" y="3392465"/>
            <a:ext cx="6140459" cy="273000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286A0C-3FF1-4F3B-AAA8-21A8630E82B6}"/>
              </a:ext>
            </a:extLst>
          </p:cNvPr>
          <p:cNvSpPr/>
          <p:nvPr/>
        </p:nvSpPr>
        <p:spPr>
          <a:xfrm>
            <a:off x="5256812" y="2909999"/>
            <a:ext cx="100861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테이블 구조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9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2-2 Implement Map using </a:t>
            </a:r>
            <a:r>
              <a:rPr lang="en-US" altLang="ko-KR" sz="2800" b="1" dirty="0" err="1">
                <a:solidFill>
                  <a:prstClr val="white"/>
                </a:solidFill>
              </a:rPr>
              <a:t>Naver</a:t>
            </a:r>
            <a:r>
              <a:rPr lang="en-US" altLang="ko-KR" sz="2800" b="1" dirty="0">
                <a:solidFill>
                  <a:prstClr val="white"/>
                </a:solidFill>
              </a:rPr>
              <a:t> Map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2400652" y="2398398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>
            <a:off x="1978778" y="2466642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2310694" y="5047519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2817874" y="3738469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Freeform 12"/>
          <p:cNvSpPr>
            <a:spLocks noEditPoints="1"/>
          </p:cNvSpPr>
          <p:nvPr/>
        </p:nvSpPr>
        <p:spPr bwMode="auto">
          <a:xfrm>
            <a:off x="1780249" y="1739219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2664323" y="1365427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rgbClr val="0B4877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2814772" y="2910231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15"/>
          <p:cNvSpPr>
            <a:spLocks noEditPoints="1"/>
          </p:cNvSpPr>
          <p:nvPr/>
        </p:nvSpPr>
        <p:spPr bwMode="auto">
          <a:xfrm>
            <a:off x="1805065" y="3079290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2084247" y="4079690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17"/>
          <p:cNvSpPr>
            <a:spLocks noEditPoints="1"/>
          </p:cNvSpPr>
          <p:nvPr/>
        </p:nvSpPr>
        <p:spPr bwMode="auto">
          <a:xfrm>
            <a:off x="1166050" y="4817970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3273870" y="2545743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Freeform 19"/>
          <p:cNvSpPr>
            <a:spLocks noEditPoints="1"/>
          </p:cNvSpPr>
          <p:nvPr/>
        </p:nvSpPr>
        <p:spPr bwMode="auto">
          <a:xfrm>
            <a:off x="3120320" y="4360422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21"/>
          <p:cNvSpPr>
            <a:spLocks/>
          </p:cNvSpPr>
          <p:nvPr/>
        </p:nvSpPr>
        <p:spPr bwMode="auto">
          <a:xfrm>
            <a:off x="2712405" y="3479450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1" name="꺾인 연결선 110"/>
          <p:cNvCxnSpPr>
            <a:cxnSpLocks/>
            <a:stCxn id="44" idx="10"/>
          </p:cNvCxnSpPr>
          <p:nvPr/>
        </p:nvCxnSpPr>
        <p:spPr>
          <a:xfrm flipV="1">
            <a:off x="4507955" y="1434353"/>
            <a:ext cx="1588045" cy="1215162"/>
          </a:xfrm>
          <a:prstGeom prst="bentConnector3">
            <a:avLst/>
          </a:prstGeom>
          <a:ln w="15875">
            <a:solidFill>
              <a:srgbClr val="0B48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8">
            <a:extLst>
              <a:ext uri="{FF2B5EF4-FFF2-40B4-BE49-F238E27FC236}">
                <a16:creationId xmlns:a16="http://schemas.microsoft.com/office/drawing/2014/main" id="{28824C35-8AE8-432C-9B63-8377DF413FB4}"/>
              </a:ext>
            </a:extLst>
          </p:cNvPr>
          <p:cNvSpPr/>
          <p:nvPr/>
        </p:nvSpPr>
        <p:spPr>
          <a:xfrm>
            <a:off x="6190346" y="1090898"/>
            <a:ext cx="3225426" cy="117101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Naver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Map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Api</a:t>
            </a:r>
            <a:endParaRPr lang="ko-KR" altLang="en-US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24292E"/>
                </a:solidFill>
                <a:effectLst/>
                <a:latin typeface="-apple-system"/>
              </a:rPr>
              <a:t>naver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 cloud platform(NCP)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에서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Web Dynamic Map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서비스 이용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D3A615B-403D-465A-A5CB-C2746F6F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8" y="1111206"/>
            <a:ext cx="2155183" cy="5084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D5CFA78-D052-498E-9550-6342279BC155}"/>
              </a:ext>
            </a:extLst>
          </p:cNvPr>
          <p:cNvSpPr/>
          <p:nvPr/>
        </p:nvSpPr>
        <p:spPr>
          <a:xfrm>
            <a:off x="0" y="-80681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3-2 Implement Map using </a:t>
            </a:r>
            <a:r>
              <a:rPr lang="en-US" altLang="ko-KR" sz="2800" b="1" dirty="0" err="1">
                <a:solidFill>
                  <a:prstClr val="white"/>
                </a:solidFill>
              </a:rPr>
              <a:t>Naver</a:t>
            </a:r>
            <a:r>
              <a:rPr lang="en-US" altLang="ko-KR" sz="2800" b="1" dirty="0">
                <a:solidFill>
                  <a:prstClr val="white"/>
                </a:solidFill>
              </a:rPr>
              <a:t> Map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F8D0283-09F5-4F9C-830E-B2CF53C0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39" y="3241185"/>
            <a:ext cx="5950358" cy="263280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7021A40-FF7C-43DF-B73F-902086CA298C}"/>
              </a:ext>
            </a:extLst>
          </p:cNvPr>
          <p:cNvSpPr txBox="1"/>
          <p:nvPr/>
        </p:nvSpPr>
        <p:spPr>
          <a:xfrm>
            <a:off x="5475439" y="2748683"/>
            <a:ext cx="56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Dynamic Map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038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2-2 Implement Map using </a:t>
            </a:r>
            <a:r>
              <a:rPr lang="en-US" altLang="ko-KR" sz="2800" b="1" dirty="0" err="1">
                <a:solidFill>
                  <a:prstClr val="white"/>
                </a:solidFill>
              </a:rPr>
              <a:t>Naver</a:t>
            </a:r>
            <a:r>
              <a:rPr lang="en-US" altLang="ko-KR" sz="2800" b="1" dirty="0">
                <a:solidFill>
                  <a:prstClr val="white"/>
                </a:solidFill>
              </a:rPr>
              <a:t> Map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cxnSp>
        <p:nvCxnSpPr>
          <p:cNvPr id="111" name="꺾인 연결선 110"/>
          <p:cNvCxnSpPr>
            <a:cxnSpLocks/>
          </p:cNvCxnSpPr>
          <p:nvPr/>
        </p:nvCxnSpPr>
        <p:spPr>
          <a:xfrm flipV="1">
            <a:off x="4507955" y="1434353"/>
            <a:ext cx="1588045" cy="1215162"/>
          </a:xfrm>
          <a:prstGeom prst="bentConnector3">
            <a:avLst/>
          </a:prstGeom>
          <a:ln w="15875">
            <a:solidFill>
              <a:srgbClr val="0B48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8">
            <a:extLst>
              <a:ext uri="{FF2B5EF4-FFF2-40B4-BE49-F238E27FC236}">
                <a16:creationId xmlns:a16="http://schemas.microsoft.com/office/drawing/2014/main" id="{28824C35-8AE8-432C-9B63-8377DF413FB4}"/>
              </a:ext>
            </a:extLst>
          </p:cNvPr>
          <p:cNvSpPr/>
          <p:nvPr/>
        </p:nvSpPr>
        <p:spPr>
          <a:xfrm>
            <a:off x="5596183" y="1090898"/>
            <a:ext cx="5950358" cy="409966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Naver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Map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Api</a:t>
            </a:r>
            <a:endParaRPr lang="ko-KR" altLang="en-US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해당하는 좌표를 웹상에서 얻어와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javascript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찍고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Mouse over , Mouse out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리스너를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이용하여 마우스가 올라가거나 내려갈 시의 이벤트 진행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Circle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좌표의 크기 설정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이벤트로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Search.php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district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값을 보내면 해당 지역의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district(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), today(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), day(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날짜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받음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이벤트로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Search2.php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district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값을 보내면 해당 지역의 관광지 정보의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trrsrtNm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관광지명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rdnmadr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정보를 받음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D5CFA78-D052-498E-9550-6342279BC155}"/>
              </a:ext>
            </a:extLst>
          </p:cNvPr>
          <p:cNvSpPr/>
          <p:nvPr/>
        </p:nvSpPr>
        <p:spPr>
          <a:xfrm>
            <a:off x="0" y="-80681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3-2 Implement Map using </a:t>
            </a:r>
            <a:r>
              <a:rPr lang="en-US" altLang="ko-KR" sz="2800" b="1" dirty="0" err="1">
                <a:solidFill>
                  <a:prstClr val="white"/>
                </a:solidFill>
              </a:rPr>
              <a:t>Naver</a:t>
            </a:r>
            <a:r>
              <a:rPr lang="en-US" altLang="ko-KR" sz="2800" b="1" dirty="0">
                <a:solidFill>
                  <a:prstClr val="white"/>
                </a:solidFill>
              </a:rPr>
              <a:t> Map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F2EE4F-4C97-4931-B7D7-BF5FA199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10" y="1342057"/>
            <a:ext cx="4695825" cy="47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753173" y="1216068"/>
            <a:ext cx="612514" cy="513722"/>
            <a:chOff x="8023225" y="4741863"/>
            <a:chExt cx="6299200" cy="5283200"/>
          </a:xfrm>
        </p:grpSpPr>
        <p:sp>
          <p:nvSpPr>
            <p:cNvPr id="23" name="Freeform 47"/>
            <p:cNvSpPr>
              <a:spLocks noEditPoints="1"/>
            </p:cNvSpPr>
            <p:nvPr/>
          </p:nvSpPr>
          <p:spPr bwMode="auto"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25" name="Freeform 48"/>
              <p:cNvSpPr>
                <a:spLocks/>
              </p:cNvSpPr>
              <p:nvPr/>
            </p:nvSpPr>
            <p:spPr bwMode="auto"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9"/>
              <p:cNvSpPr>
                <a:spLocks noEditPoints="1"/>
              </p:cNvSpPr>
              <p:nvPr/>
            </p:nvSpPr>
            <p:spPr bwMode="auto"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0"/>
              <p:cNvSpPr>
                <a:spLocks noEditPoints="1"/>
              </p:cNvSpPr>
              <p:nvPr/>
            </p:nvSpPr>
            <p:spPr bwMode="auto"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51"/>
              <p:cNvSpPr>
                <a:spLocks noEditPoints="1"/>
              </p:cNvSpPr>
              <p:nvPr/>
            </p:nvSpPr>
            <p:spPr bwMode="auto"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52"/>
              <p:cNvSpPr>
                <a:spLocks noChangeArrowheads="1"/>
              </p:cNvSpPr>
              <p:nvPr/>
            </p:nvSpPr>
            <p:spPr bwMode="auto"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53"/>
              <p:cNvSpPr>
                <a:spLocks noChangeArrowheads="1"/>
              </p:cNvSpPr>
              <p:nvPr/>
            </p:nvSpPr>
            <p:spPr bwMode="auto"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54"/>
              <p:cNvSpPr>
                <a:spLocks noChangeArrowheads="1"/>
              </p:cNvSpPr>
              <p:nvPr/>
            </p:nvSpPr>
            <p:spPr bwMode="auto"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55"/>
              <p:cNvSpPr>
                <a:spLocks noChangeArrowheads="1"/>
              </p:cNvSpPr>
              <p:nvPr/>
            </p:nvSpPr>
            <p:spPr bwMode="auto"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5560055" y="1800273"/>
            <a:ext cx="100861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EF746F"/>
                </a:solidFill>
              </a:rPr>
              <a:t>확진자</a:t>
            </a:r>
            <a:r>
              <a:rPr lang="ko-KR" altLang="en-US" sz="1200" b="1" dirty="0">
                <a:solidFill>
                  <a:srgbClr val="EF746F"/>
                </a:solidFill>
              </a:rPr>
              <a:t> 정보</a:t>
            </a:r>
            <a:endParaRPr lang="en-US" altLang="ko-KR" sz="1200" b="1" dirty="0">
              <a:solidFill>
                <a:srgbClr val="EF746F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2400652" y="2398398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>
            <a:off x="1978778" y="2466642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2310694" y="5047519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2817874" y="3738469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Freeform 12"/>
          <p:cNvSpPr>
            <a:spLocks noEditPoints="1"/>
          </p:cNvSpPr>
          <p:nvPr/>
        </p:nvSpPr>
        <p:spPr bwMode="auto">
          <a:xfrm>
            <a:off x="1780249" y="1739219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2664323" y="1365427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rgbClr val="0B4877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2814772" y="2910231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15"/>
          <p:cNvSpPr>
            <a:spLocks noEditPoints="1"/>
          </p:cNvSpPr>
          <p:nvPr/>
        </p:nvSpPr>
        <p:spPr bwMode="auto">
          <a:xfrm>
            <a:off x="1805065" y="3079290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2084247" y="4079690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17"/>
          <p:cNvSpPr>
            <a:spLocks noEditPoints="1"/>
          </p:cNvSpPr>
          <p:nvPr/>
        </p:nvSpPr>
        <p:spPr bwMode="auto">
          <a:xfrm>
            <a:off x="1166050" y="4817970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3273870" y="2545743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Freeform 19"/>
          <p:cNvSpPr>
            <a:spLocks noEditPoints="1"/>
          </p:cNvSpPr>
          <p:nvPr/>
        </p:nvSpPr>
        <p:spPr bwMode="auto">
          <a:xfrm>
            <a:off x="3120320" y="4360422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21"/>
          <p:cNvSpPr>
            <a:spLocks/>
          </p:cNvSpPr>
          <p:nvPr/>
        </p:nvSpPr>
        <p:spPr bwMode="auto">
          <a:xfrm>
            <a:off x="2712405" y="3479450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917705" y="2509553"/>
            <a:ext cx="6467471" cy="3814082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 찾기</a:t>
            </a:r>
            <a:endParaRPr lang="ko-KR" altLang="en-US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https://www.seoul.go.kr/coronaV/coronaStatus.do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경남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http://xn--19-q81ii1knc140d892b.kr/main/main.do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전남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3"/>
              </a:rPr>
              <a:t>https://www.jeonnam.go.kr/coronaMainPage.do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부산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4"/>
              </a:rPr>
              <a:t>http://www.busan.go.kr/covid19/Corona19.do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대전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5"/>
              </a:rPr>
              <a:t>https://www.daejeon.go.kr/corona19/index.do?menuId=0002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6"/>
              </a:rPr>
              <a:t>https://www.incheon.go.kr/health/HE020409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경북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7"/>
              </a:rPr>
              <a:t>https://gb.go.kr/corona_main.htm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경기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8"/>
              </a:rPr>
              <a:t>https://www.gg.go.kr/contents/contents.do?ciIdx=1150&amp;menuId=2909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대구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9"/>
              </a:rPr>
              <a:t>http://covid19.daegu.go.kr/00936590View1.html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울산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10"/>
              </a:rPr>
              <a:t>https://www.ulsan.go.kr/u/health/contents.ulsan?mId=001002003000000000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11"/>
              </a:rPr>
              <a:t>https://www.sejong.go.kr/bbs/R3620/list.do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강원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hlinkClick r:id="rId12"/>
              </a:rPr>
              <a:t>http://www.provin.gangwon.kr/covid-19.html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광주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전북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충남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충북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http://ncov.mohw.go.kr/bdBoardList_Real.do?brdId=1&amp;brdGubun=13&amp;ncvContSeq=&amp;contSeq=&amp;board_id=&amp;gubun=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655866" y="1233349"/>
            <a:ext cx="3225426" cy="907574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지역에 해당하는 코로나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정보를 가져와서 테이블 형태로 보여줌</a:t>
            </a:r>
          </a:p>
        </p:txBody>
      </p:sp>
      <p:cxnSp>
        <p:nvCxnSpPr>
          <p:cNvPr id="99" name="구부러진 연결선 98"/>
          <p:cNvCxnSpPr>
            <a:cxnSpLocks/>
            <a:stCxn id="44" idx="9"/>
          </p:cNvCxnSpPr>
          <p:nvPr/>
        </p:nvCxnSpPr>
        <p:spPr>
          <a:xfrm flipV="1">
            <a:off x="4450568" y="1540520"/>
            <a:ext cx="1083421" cy="993670"/>
          </a:xfrm>
          <a:prstGeom prst="curvedConnector3">
            <a:avLst>
              <a:gd name="adj1" fmla="val 50000"/>
            </a:avLst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Crawling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9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5859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Crawling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94" name="차트 93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/>
        </p:nvGraphicFramePr>
        <p:xfrm>
          <a:off x="912586" y="1843314"/>
          <a:ext cx="10254865" cy="41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5" name="타원 94"/>
          <p:cNvSpPr/>
          <p:nvPr/>
        </p:nvSpPr>
        <p:spPr>
          <a:xfrm>
            <a:off x="6213898" y="6290129"/>
            <a:ext cx="157437" cy="157437"/>
          </a:xfrm>
          <a:prstGeom prst="ellipse">
            <a:avLst/>
          </a:prstGeom>
          <a:noFill/>
          <a:ln w="28575">
            <a:solidFill>
              <a:srgbClr val="0B487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400336" y="6227658"/>
            <a:ext cx="1241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지역별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시별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822582" y="2678854"/>
            <a:ext cx="809816" cy="326072"/>
            <a:chOff x="9492343" y="796762"/>
            <a:chExt cx="809816" cy="326072"/>
          </a:xfrm>
          <a:solidFill>
            <a:srgbClr val="0B4877"/>
          </a:solidFill>
        </p:grpSpPr>
        <p:sp>
          <p:nvSpPr>
            <p:cNvPr id="106" name="달 105"/>
            <p:cNvSpPr/>
            <p:nvPr/>
          </p:nvSpPr>
          <p:spPr>
            <a:xfrm flipH="1">
              <a:off x="9513785" y="819041"/>
              <a:ext cx="187835" cy="303793"/>
            </a:xfrm>
            <a:prstGeom prst="moon">
              <a:avLst>
                <a:gd name="adj" fmla="val 319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9492343" y="796762"/>
              <a:ext cx="809816" cy="241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Check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897F044-5583-4AE2-8E01-3466357BC751}"/>
              </a:ext>
            </a:extLst>
          </p:cNvPr>
          <p:cNvSpPr/>
          <p:nvPr/>
        </p:nvSpPr>
        <p:spPr>
          <a:xfrm>
            <a:off x="3307977" y="1404421"/>
            <a:ext cx="5419446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정보를 통한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추이 확인 가능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897F044-5583-4AE2-8E01-3466357BC751}"/>
              </a:ext>
            </a:extLst>
          </p:cNvPr>
          <p:cNvSpPr/>
          <p:nvPr/>
        </p:nvSpPr>
        <p:spPr>
          <a:xfrm>
            <a:off x="7521387" y="1881408"/>
            <a:ext cx="4009369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 리스트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 부산 대구 인천 광주 대전 울산 세종 강원도 충청북도 충청남도 전라북도 전라남도 경상북도 경상남도 제주 경기도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:17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개의 지역</a:t>
            </a:r>
          </a:p>
        </p:txBody>
      </p:sp>
    </p:spTree>
    <p:extLst>
      <p:ext uri="{BB962C8B-B14F-4D97-AF65-F5344CB8AC3E}">
        <p14:creationId xmlns:p14="http://schemas.microsoft.com/office/powerpoint/2010/main" val="125226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60055" y="1800273"/>
            <a:ext cx="100861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EF746F"/>
                </a:solidFill>
              </a:rPr>
              <a:t>확진자</a:t>
            </a:r>
            <a:r>
              <a:rPr lang="ko-KR" altLang="en-US" sz="1200" b="1" dirty="0">
                <a:solidFill>
                  <a:srgbClr val="EF746F"/>
                </a:solidFill>
              </a:rPr>
              <a:t> 정보</a:t>
            </a:r>
            <a:endParaRPr lang="en-US" altLang="ko-KR" sz="1200" b="1" dirty="0">
              <a:solidFill>
                <a:srgbClr val="EF746F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592243" y="1422716"/>
            <a:ext cx="3225426" cy="907574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Search.php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가져온 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구별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정보를 테이블 형태로 표현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Crawling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DB9DE59-2C44-44B1-B531-E488F881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9" y="1307668"/>
            <a:ext cx="7996517" cy="1137670"/>
          </a:xfrm>
          <a:prstGeom prst="rect">
            <a:avLst/>
          </a:prstGeom>
        </p:spPr>
      </p:pic>
      <p:sp>
        <p:nvSpPr>
          <p:cNvPr id="34" name="모서리가 둥근 직사각형 69">
            <a:extLst>
              <a:ext uri="{FF2B5EF4-FFF2-40B4-BE49-F238E27FC236}">
                <a16:creationId xmlns:a16="http://schemas.microsoft.com/office/drawing/2014/main" id="{02E0A88B-7FBD-4E3E-A0D7-F0C152F9068F}"/>
              </a:ext>
            </a:extLst>
          </p:cNvPr>
          <p:cNvSpPr/>
          <p:nvPr/>
        </p:nvSpPr>
        <p:spPr>
          <a:xfrm>
            <a:off x="1334993" y="3097088"/>
            <a:ext cx="4209357" cy="262933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Crawling.php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Url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주소를 가지고 한번의 데이터 처리 후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디비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저장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지역별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tour_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지역명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형태의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가지의 형태 </a:t>
            </a:r>
          </a:p>
        </p:txBody>
      </p:sp>
      <p:sp>
        <p:nvSpPr>
          <p:cNvPr id="37" name="모서리가 둥근 직사각형 69">
            <a:extLst>
              <a:ext uri="{FF2B5EF4-FFF2-40B4-BE49-F238E27FC236}">
                <a16:creationId xmlns:a16="http://schemas.microsoft.com/office/drawing/2014/main" id="{921476AE-1973-4F0A-8B01-6B5CEE287D6C}"/>
              </a:ext>
            </a:extLst>
          </p:cNvPr>
          <p:cNvSpPr/>
          <p:nvPr/>
        </p:nvSpPr>
        <p:spPr>
          <a:xfrm>
            <a:off x="6344147" y="3025371"/>
            <a:ext cx="4209357" cy="262933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CookingData.php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디비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저장 된 정보를 당일의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정보만 추려서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table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만듬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9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Crawling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69">
            <a:extLst>
              <a:ext uri="{FF2B5EF4-FFF2-40B4-BE49-F238E27FC236}">
                <a16:creationId xmlns:a16="http://schemas.microsoft.com/office/drawing/2014/main" id="{973067C8-996A-4460-9EBD-E200824F22E8}"/>
              </a:ext>
            </a:extLst>
          </p:cNvPr>
          <p:cNvSpPr/>
          <p:nvPr/>
        </p:nvSpPr>
        <p:spPr>
          <a:xfrm>
            <a:off x="420593" y="1133818"/>
            <a:ext cx="5029948" cy="55154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Crawling.php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가지의 형태에 대한 설명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simple_html_dom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폴더 이용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E947E-4411-4641-AF11-81A97A74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3" y="1876059"/>
            <a:ext cx="6505575" cy="1469651"/>
          </a:xfrm>
          <a:prstGeom prst="rect">
            <a:avLst/>
          </a:prstGeom>
        </p:spPr>
      </p:pic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7296519" y="2042831"/>
            <a:ext cx="3595595" cy="1136105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경북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강원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홈페이지에서 그날의 구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시별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날짜별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정보를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얻을수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있는 페이지</a:t>
            </a:r>
          </a:p>
        </p:txBody>
      </p:sp>
      <p:sp>
        <p:nvSpPr>
          <p:cNvPr id="12" name="모서리가 둥근 직사각형 69">
            <a:extLst>
              <a:ext uri="{FF2B5EF4-FFF2-40B4-BE49-F238E27FC236}">
                <a16:creationId xmlns:a16="http://schemas.microsoft.com/office/drawing/2014/main" id="{645C5F15-637D-45C1-AA98-E31C535E161C}"/>
              </a:ext>
            </a:extLst>
          </p:cNvPr>
          <p:cNvSpPr/>
          <p:nvPr/>
        </p:nvSpPr>
        <p:spPr>
          <a:xfrm>
            <a:off x="7296520" y="3536405"/>
            <a:ext cx="3595595" cy="1136105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울산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홈페이지에서 전체 날짜의 구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시별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정보를 얻을 수 있는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7712B-3F94-462F-A2C3-7AEF2D1A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3" y="3536405"/>
            <a:ext cx="6505575" cy="1232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FB853-D948-426B-B017-47E751FB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3" y="4905375"/>
            <a:ext cx="6505575" cy="1369919"/>
          </a:xfrm>
          <a:prstGeom prst="rect">
            <a:avLst/>
          </a:prstGeom>
        </p:spPr>
      </p:pic>
      <p:sp>
        <p:nvSpPr>
          <p:cNvPr id="18" name="모서리가 둥근 직사각형 69">
            <a:extLst>
              <a:ext uri="{FF2B5EF4-FFF2-40B4-BE49-F238E27FC236}">
                <a16:creationId xmlns:a16="http://schemas.microsoft.com/office/drawing/2014/main" id="{158904D4-4DBE-414F-BC2E-BBACFBA9AA90}"/>
              </a:ext>
            </a:extLst>
          </p:cNvPr>
          <p:cNvSpPr/>
          <p:nvPr/>
        </p:nvSpPr>
        <p:spPr>
          <a:xfrm>
            <a:off x="7296519" y="4942013"/>
            <a:ext cx="3595595" cy="1136105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광주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구별 정보를 제대로 얻지 못한 곳에 대해 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 전체의 코로나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즉 도별 수로 대체</a:t>
            </a:r>
          </a:p>
        </p:txBody>
      </p:sp>
    </p:spTree>
    <p:extLst>
      <p:ext uri="{BB962C8B-B14F-4D97-AF65-F5344CB8AC3E}">
        <p14:creationId xmlns:p14="http://schemas.microsoft.com/office/powerpoint/2010/main" val="384833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Crawling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69">
            <a:extLst>
              <a:ext uri="{FF2B5EF4-FFF2-40B4-BE49-F238E27FC236}">
                <a16:creationId xmlns:a16="http://schemas.microsoft.com/office/drawing/2014/main" id="{973067C8-996A-4460-9EBD-E200824F22E8}"/>
              </a:ext>
            </a:extLst>
          </p:cNvPr>
          <p:cNvSpPr/>
          <p:nvPr/>
        </p:nvSpPr>
        <p:spPr>
          <a:xfrm>
            <a:off x="420593" y="1133818"/>
            <a:ext cx="5029948" cy="55154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CookingData.php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Crawling.php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만들어진 정보를 통합하여 구조 만드는 작업</a:t>
            </a:r>
          </a:p>
        </p:txBody>
      </p:sp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6677954" y="1911273"/>
            <a:ext cx="4348634" cy="2194562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경북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강원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울산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전남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다음의 구조로 당일의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수만 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구별 확인 가능한 작업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Distrcit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구별</a:t>
            </a:r>
          </a:p>
        </p:txBody>
      </p:sp>
      <p:sp>
        <p:nvSpPr>
          <p:cNvPr id="18" name="모서리가 둥근 직사각형 69">
            <a:extLst>
              <a:ext uri="{FF2B5EF4-FFF2-40B4-BE49-F238E27FC236}">
                <a16:creationId xmlns:a16="http://schemas.microsoft.com/office/drawing/2014/main" id="{158904D4-4DBE-414F-BC2E-BBACFBA9AA90}"/>
              </a:ext>
            </a:extLst>
          </p:cNvPr>
          <p:cNvSpPr/>
          <p:nvPr/>
        </p:nvSpPr>
        <p:spPr>
          <a:xfrm>
            <a:off x="6839319" y="4641607"/>
            <a:ext cx="3595595" cy="1136105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광주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전북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제주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충북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Distrcit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도별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70922-7C7E-4ECA-9B27-0A0D76CE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3" y="2216393"/>
            <a:ext cx="5549901" cy="16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1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3-1 List of Search Result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69">
            <a:extLst>
              <a:ext uri="{FF2B5EF4-FFF2-40B4-BE49-F238E27FC236}">
                <a16:creationId xmlns:a16="http://schemas.microsoft.com/office/drawing/2014/main" id="{973067C8-996A-4460-9EBD-E200824F22E8}"/>
              </a:ext>
            </a:extLst>
          </p:cNvPr>
          <p:cNvSpPr/>
          <p:nvPr/>
        </p:nvSpPr>
        <p:spPr>
          <a:xfrm>
            <a:off x="649381" y="1133818"/>
            <a:ext cx="5029948" cy="55154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ShowResult.php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일명 스파게티 코딩을 통한 </a:t>
            </a: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php,html,javascript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통합 작성</a:t>
            </a:r>
          </a:p>
        </p:txBody>
      </p:sp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6839318" y="1642673"/>
            <a:ext cx="4348634" cy="427066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리스트로 표현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보낸 관광지명에 대해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디비를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통해 찾고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list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형태로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뿌려줌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하나면 하나의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존재할테고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입력받은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단어에 따라 여러 개의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존재할 수 있음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trrsrtNm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관광지명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rdnmadr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aceptncCo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수용인원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trrsrtIntrcn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 소개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phoneNumber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관리기관 전번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institutionNm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관리기관명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7682D-51A1-4E99-8257-52D414C1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1" y="1976500"/>
            <a:ext cx="5599019" cy="36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3-2 Map marker to move </a:t>
            </a:r>
            <a:r>
              <a:rPr lang="en-US" altLang="ko-KR" sz="2800" b="1" dirty="0" err="1">
                <a:solidFill>
                  <a:prstClr val="white"/>
                </a:solidFill>
              </a:rPr>
              <a:t>Naver</a:t>
            </a:r>
            <a:r>
              <a:rPr lang="en-US" altLang="ko-KR" sz="2800" b="1" dirty="0">
                <a:solidFill>
                  <a:prstClr val="white"/>
                </a:solidFill>
              </a:rPr>
              <a:t> map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5862164" y="1214499"/>
            <a:ext cx="5406471" cy="4971148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Marker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클릭 이벤트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마지막에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객체를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javascript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표현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latitude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위도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Longitude		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경도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Marker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만들고 해당 위도 경도에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marker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찍고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이벤트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네이버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맵에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해당 위도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경도와 관광지명에 대한 네이버 지도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url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페이지가 하나 새로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15B95-32AB-4EBB-A691-9C087A4A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91" y="1214499"/>
            <a:ext cx="3654143" cy="2147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24B023-A2DD-46D3-9CD3-CF0E6278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90" y="3989294"/>
            <a:ext cx="3654143" cy="244941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8B2178-8F65-4E7D-9197-89A4018225CF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3143762" y="3361765"/>
            <a:ext cx="1" cy="6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69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5859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CONTENTS OF PAGES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768275" y="3056158"/>
            <a:ext cx="393594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EF746F"/>
                </a:solidFill>
              </a:rPr>
              <a:t>2. FIRST PAGE(main.html)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sz="1400" dirty="0"/>
              <a:t>Autocomplete words &amp; Required</a:t>
            </a:r>
            <a:endParaRPr lang="en-US" altLang="ko-KR" sz="140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ko-KR" sz="1400" dirty="0"/>
              <a:t> Background </a:t>
            </a:r>
            <a:r>
              <a:rPr lang="en-US" altLang="ko-KR" sz="1400" dirty="0" err="1"/>
              <a:t>Autoplay</a:t>
            </a:r>
            <a:endParaRPr lang="en-US" altLang="ko-KR" sz="1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33763" y="4835557"/>
            <a:ext cx="35045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EF746F"/>
                </a:solidFill>
              </a:rPr>
              <a:t>3. SECOND PAGE(map.html)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dirty="0"/>
              <a:t> Tour </a:t>
            </a:r>
            <a:r>
              <a:rPr lang="en-US" altLang="ko-KR" sz="1400" dirty="0" err="1"/>
              <a:t>Api</a:t>
            </a:r>
            <a:endParaRPr lang="en-US" altLang="ko-KR" sz="140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ko-KR" sz="14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sz="1400" dirty="0"/>
              <a:t>Implement Map using </a:t>
            </a:r>
            <a:r>
              <a:rPr lang="en-US" altLang="ko-KR" sz="1400" dirty="0" err="1"/>
              <a:t>Naver</a:t>
            </a:r>
            <a:r>
              <a:rPr lang="en-US" altLang="ko-KR" sz="1400" dirty="0"/>
              <a:t> Map </a:t>
            </a:r>
            <a:r>
              <a:rPr lang="en-US" altLang="ko-KR" sz="1400" dirty="0" err="1"/>
              <a:t>Api</a:t>
            </a:r>
            <a:endParaRPr lang="en-US" altLang="ko-KR" sz="1400" dirty="0">
              <a:solidFill>
                <a:srgbClr val="24292E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ko-KR" sz="1400" dirty="0"/>
              <a:t> Crawling</a:t>
            </a:r>
            <a:endParaRPr lang="ko-KR" altLang="en-US" sz="140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8B0A6A-8ABB-4D8E-BC16-9A23CA860074}"/>
              </a:ext>
            </a:extLst>
          </p:cNvPr>
          <p:cNvGrpSpPr/>
          <p:nvPr/>
        </p:nvGrpSpPr>
        <p:grpSpPr>
          <a:xfrm flipH="1" flipV="1">
            <a:off x="3564623" y="4611973"/>
            <a:ext cx="1348430" cy="2223257"/>
            <a:chOff x="4286173" y="3528148"/>
            <a:chExt cx="1224992" cy="2154513"/>
          </a:xfrm>
        </p:grpSpPr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D18BF7D7-AD42-4757-8E0F-98B57E41D1F2}"/>
                </a:ext>
              </a:extLst>
            </p:cNvPr>
            <p:cNvSpPr/>
            <p:nvPr/>
          </p:nvSpPr>
          <p:spPr>
            <a:xfrm rot="16200000">
              <a:off x="4081248" y="4456127"/>
              <a:ext cx="1957768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SECOND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0" name="모서리가 둥근 직사각형 32">
              <a:extLst>
                <a:ext uri="{FF2B5EF4-FFF2-40B4-BE49-F238E27FC236}">
                  <a16:creationId xmlns:a16="http://schemas.microsoft.com/office/drawing/2014/main" id="{0EEFBE42-9CE0-4D6C-B98A-5C481A6572AA}"/>
                </a:ext>
              </a:extLst>
            </p:cNvPr>
            <p:cNvSpPr/>
            <p:nvPr/>
          </p:nvSpPr>
          <p:spPr>
            <a:xfrm rot="18900000">
              <a:off x="4286173" y="3850983"/>
              <a:ext cx="1092591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모서리가 둥근 직사각형 33">
              <a:extLst>
                <a:ext uri="{FF2B5EF4-FFF2-40B4-BE49-F238E27FC236}">
                  <a16:creationId xmlns:a16="http://schemas.microsoft.com/office/drawing/2014/main" id="{9C32E2F6-14D4-47A2-9861-2956000860CD}"/>
                </a:ext>
              </a:extLst>
            </p:cNvPr>
            <p:cNvSpPr/>
            <p:nvPr/>
          </p:nvSpPr>
          <p:spPr>
            <a:xfrm rot="2700000" flipH="1">
              <a:off x="4771340" y="3838442"/>
              <a:ext cx="1050119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912FDF2-2F3C-49E9-8F28-7276F58C6AA2}"/>
                </a:ext>
              </a:extLst>
            </p:cNvPr>
            <p:cNvSpPr/>
            <p:nvPr/>
          </p:nvSpPr>
          <p:spPr>
            <a:xfrm>
              <a:off x="4812482" y="3633676"/>
              <a:ext cx="495302" cy="4953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71FF5AB-71DA-431B-963B-1719A855CCC4}"/>
              </a:ext>
            </a:extLst>
          </p:cNvPr>
          <p:cNvGrpSpPr/>
          <p:nvPr/>
        </p:nvGrpSpPr>
        <p:grpSpPr>
          <a:xfrm flipH="1" flipV="1">
            <a:off x="6126706" y="1076446"/>
            <a:ext cx="1425899" cy="2118251"/>
            <a:chOff x="4286171" y="3522680"/>
            <a:chExt cx="1243067" cy="2282839"/>
          </a:xfrm>
        </p:grpSpPr>
        <p:sp>
          <p:nvSpPr>
            <p:cNvPr id="64" name="모서리가 둥근 직사각형 31">
              <a:extLst>
                <a:ext uri="{FF2B5EF4-FFF2-40B4-BE49-F238E27FC236}">
                  <a16:creationId xmlns:a16="http://schemas.microsoft.com/office/drawing/2014/main" id="{A1FD3BD1-776B-4F13-BF88-BD6B1C27EC73}"/>
                </a:ext>
              </a:extLst>
            </p:cNvPr>
            <p:cNvSpPr/>
            <p:nvPr/>
          </p:nvSpPr>
          <p:spPr>
            <a:xfrm rot="16200000">
              <a:off x="4028433" y="4526168"/>
              <a:ext cx="2063403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FIRST-RESULT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모서리가 둥근 직사각형 32">
              <a:extLst>
                <a:ext uri="{FF2B5EF4-FFF2-40B4-BE49-F238E27FC236}">
                  <a16:creationId xmlns:a16="http://schemas.microsoft.com/office/drawing/2014/main" id="{F6EFC0A7-916D-49F5-81EE-3B733EDBF916}"/>
                </a:ext>
              </a:extLst>
            </p:cNvPr>
            <p:cNvSpPr/>
            <p:nvPr/>
          </p:nvSpPr>
          <p:spPr>
            <a:xfrm rot="18900000">
              <a:off x="4286171" y="3850984"/>
              <a:ext cx="1092591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33">
              <a:extLst>
                <a:ext uri="{FF2B5EF4-FFF2-40B4-BE49-F238E27FC236}">
                  <a16:creationId xmlns:a16="http://schemas.microsoft.com/office/drawing/2014/main" id="{C4642F82-AC48-474B-930B-CAE4AD4FDB45}"/>
                </a:ext>
              </a:extLst>
            </p:cNvPr>
            <p:cNvSpPr/>
            <p:nvPr/>
          </p:nvSpPr>
          <p:spPr>
            <a:xfrm rot="2700000" flipH="1">
              <a:off x="4763856" y="3858531"/>
              <a:ext cx="1101234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6636FE8-1C9D-4080-8CF3-59434900FE58}"/>
                </a:ext>
              </a:extLst>
            </p:cNvPr>
            <p:cNvSpPr/>
            <p:nvPr/>
          </p:nvSpPr>
          <p:spPr>
            <a:xfrm>
              <a:off x="4812482" y="3633676"/>
              <a:ext cx="495302" cy="4953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CCEFCE-B10C-4E0B-9DFC-75857DF2EE39}"/>
              </a:ext>
            </a:extLst>
          </p:cNvPr>
          <p:cNvSpPr/>
          <p:nvPr/>
        </p:nvSpPr>
        <p:spPr>
          <a:xfrm>
            <a:off x="7704217" y="1377397"/>
            <a:ext cx="42726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EF746F"/>
                </a:solidFill>
              </a:rPr>
              <a:t>4. FIRST-RESULT PAGE(</a:t>
            </a:r>
            <a:r>
              <a:rPr lang="en-US" altLang="ko-KR" sz="1600" b="1" dirty="0" err="1">
                <a:solidFill>
                  <a:srgbClr val="EF746F"/>
                </a:solidFill>
              </a:rPr>
              <a:t>ShowResult.php</a:t>
            </a:r>
            <a:r>
              <a:rPr lang="en-US" altLang="ko-KR" sz="1600" b="1" dirty="0">
                <a:solidFill>
                  <a:srgbClr val="EF746F"/>
                </a:solidFill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dirty="0"/>
              <a:t> List of Search Result</a:t>
            </a:r>
            <a:endParaRPr lang="en-US" altLang="ko-KR" sz="140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ko-KR" sz="14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sz="1400" dirty="0"/>
              <a:t>Map Marker to move </a:t>
            </a:r>
            <a:r>
              <a:rPr lang="en-US" altLang="ko-KR" sz="1400" dirty="0" err="1"/>
              <a:t>Naver</a:t>
            </a:r>
            <a:r>
              <a:rPr lang="en-US" altLang="ko-KR" sz="1400" dirty="0"/>
              <a:t> Map</a:t>
            </a:r>
            <a:endParaRPr lang="en-US" altLang="ko-KR" sz="1400" dirty="0">
              <a:solidFill>
                <a:srgbClr val="24292E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ko-KR" sz="1400" dirty="0"/>
              <a:t> Risk of Tour</a:t>
            </a:r>
            <a:endParaRPr lang="ko-KR" alt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93EFDE8-BF58-4C5D-92EE-52779340F50C}"/>
              </a:ext>
            </a:extLst>
          </p:cNvPr>
          <p:cNvGrpSpPr/>
          <p:nvPr/>
        </p:nvGrpSpPr>
        <p:grpSpPr>
          <a:xfrm flipH="1" flipV="1">
            <a:off x="1047808" y="1068713"/>
            <a:ext cx="1348430" cy="2223257"/>
            <a:chOff x="4286173" y="3528148"/>
            <a:chExt cx="1224992" cy="2154513"/>
          </a:xfrm>
        </p:grpSpPr>
        <p:sp>
          <p:nvSpPr>
            <p:cNvPr id="71" name="모서리가 둥근 직사각형 31">
              <a:extLst>
                <a:ext uri="{FF2B5EF4-FFF2-40B4-BE49-F238E27FC236}">
                  <a16:creationId xmlns:a16="http://schemas.microsoft.com/office/drawing/2014/main" id="{2747AEA5-1947-40DA-BE8A-92BAF62FC520}"/>
                </a:ext>
              </a:extLst>
            </p:cNvPr>
            <p:cNvSpPr/>
            <p:nvPr/>
          </p:nvSpPr>
          <p:spPr>
            <a:xfrm rot="16200000">
              <a:off x="4081248" y="4456127"/>
              <a:ext cx="1957768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SCREEN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32">
              <a:extLst>
                <a:ext uri="{FF2B5EF4-FFF2-40B4-BE49-F238E27FC236}">
                  <a16:creationId xmlns:a16="http://schemas.microsoft.com/office/drawing/2014/main" id="{2421FEDA-9537-4BCE-9F89-A75BBEEDF0AF}"/>
                </a:ext>
              </a:extLst>
            </p:cNvPr>
            <p:cNvSpPr/>
            <p:nvPr/>
          </p:nvSpPr>
          <p:spPr>
            <a:xfrm rot="18900000">
              <a:off x="4286173" y="3850983"/>
              <a:ext cx="1092591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3" name="모서리가 둥근 직사각형 33">
              <a:extLst>
                <a:ext uri="{FF2B5EF4-FFF2-40B4-BE49-F238E27FC236}">
                  <a16:creationId xmlns:a16="http://schemas.microsoft.com/office/drawing/2014/main" id="{D9B3AE9B-3EF6-42E3-84D9-8EC5C8438F12}"/>
                </a:ext>
              </a:extLst>
            </p:cNvPr>
            <p:cNvSpPr/>
            <p:nvPr/>
          </p:nvSpPr>
          <p:spPr>
            <a:xfrm rot="2700000" flipH="1">
              <a:off x="4771340" y="3838442"/>
              <a:ext cx="1050119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4191F51-7EEB-4CE7-AA2F-0B5BCF9C9FD9}"/>
                </a:ext>
              </a:extLst>
            </p:cNvPr>
            <p:cNvSpPr/>
            <p:nvPr/>
          </p:nvSpPr>
          <p:spPr>
            <a:xfrm>
              <a:off x="4812482" y="3633676"/>
              <a:ext cx="495302" cy="4953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38B642A-9238-4F67-A7E9-4F6301891390}"/>
              </a:ext>
            </a:extLst>
          </p:cNvPr>
          <p:cNvSpPr/>
          <p:nvPr/>
        </p:nvSpPr>
        <p:spPr>
          <a:xfrm>
            <a:off x="2353680" y="1377397"/>
            <a:ext cx="2559373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EF746F"/>
                </a:solidFill>
              </a:rPr>
              <a:t>1. SCREEN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1.Responsive Web Service</a:t>
            </a:r>
            <a:endParaRPr lang="ko-KR" altLang="en-US" sz="140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ko-KR" alt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D078C3B-B280-4050-9E8A-7B198FFBB2E2}"/>
              </a:ext>
            </a:extLst>
          </p:cNvPr>
          <p:cNvGrpSpPr/>
          <p:nvPr/>
        </p:nvGrpSpPr>
        <p:grpSpPr>
          <a:xfrm flipH="1" flipV="1">
            <a:off x="2364217" y="2861909"/>
            <a:ext cx="1348430" cy="2223257"/>
            <a:chOff x="4286173" y="3528148"/>
            <a:chExt cx="1224992" cy="2154513"/>
          </a:xfrm>
        </p:grpSpPr>
        <p:sp>
          <p:nvSpPr>
            <p:cNvPr id="87" name="모서리가 둥근 직사각형 31">
              <a:extLst>
                <a:ext uri="{FF2B5EF4-FFF2-40B4-BE49-F238E27FC236}">
                  <a16:creationId xmlns:a16="http://schemas.microsoft.com/office/drawing/2014/main" id="{43F529EE-94BD-4075-9F5F-CC59649C4DF5}"/>
                </a:ext>
              </a:extLst>
            </p:cNvPr>
            <p:cNvSpPr/>
            <p:nvPr/>
          </p:nvSpPr>
          <p:spPr>
            <a:xfrm rot="16200000">
              <a:off x="4081248" y="4456127"/>
              <a:ext cx="1957768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FIRST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8" name="모서리가 둥근 직사각형 32">
              <a:extLst>
                <a:ext uri="{FF2B5EF4-FFF2-40B4-BE49-F238E27FC236}">
                  <a16:creationId xmlns:a16="http://schemas.microsoft.com/office/drawing/2014/main" id="{9C2B5636-013F-40B0-B07F-56D55B2F58E5}"/>
                </a:ext>
              </a:extLst>
            </p:cNvPr>
            <p:cNvSpPr/>
            <p:nvPr/>
          </p:nvSpPr>
          <p:spPr>
            <a:xfrm rot="18900000">
              <a:off x="4286173" y="3850983"/>
              <a:ext cx="1092591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33">
              <a:extLst>
                <a:ext uri="{FF2B5EF4-FFF2-40B4-BE49-F238E27FC236}">
                  <a16:creationId xmlns:a16="http://schemas.microsoft.com/office/drawing/2014/main" id="{79ED182B-E891-4C6C-9303-DE902B9C7378}"/>
                </a:ext>
              </a:extLst>
            </p:cNvPr>
            <p:cNvSpPr/>
            <p:nvPr/>
          </p:nvSpPr>
          <p:spPr>
            <a:xfrm rot="2700000" flipH="1">
              <a:off x="4771340" y="3838442"/>
              <a:ext cx="1050119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305B198-6471-4E2B-84A9-05EACBABAC81}"/>
                </a:ext>
              </a:extLst>
            </p:cNvPr>
            <p:cNvSpPr/>
            <p:nvPr/>
          </p:nvSpPr>
          <p:spPr>
            <a:xfrm>
              <a:off x="4812482" y="3633676"/>
              <a:ext cx="495302" cy="4953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53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3-3 Risk of Tour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5862164" y="1214499"/>
            <a:ext cx="5406471" cy="4971148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위험도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List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해당 정보에 대한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covid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 데이터를 통해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은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은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초과로 구성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해당하는 위험도에 따라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javascript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이용하여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canvas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원을 그리고 색상을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green , 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orange, 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표현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52EF6-AD94-436E-82BF-1135CF7D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59" y="1642353"/>
            <a:ext cx="3528539" cy="1000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B5D499-0FF3-49DF-9C56-BF496DF6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59" y="2891548"/>
            <a:ext cx="3528539" cy="1000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FFE142-4C3D-499B-BF15-95A40E80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59" y="4223838"/>
            <a:ext cx="3528539" cy="10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1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B90E5-C8F5-4C77-880E-8300010CDC1D}"/>
              </a:ext>
            </a:extLst>
          </p:cNvPr>
          <p:cNvSpPr/>
          <p:nvPr/>
        </p:nvSpPr>
        <p:spPr>
          <a:xfrm>
            <a:off x="0" y="-71717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수정 내용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69">
            <a:extLst>
              <a:ext uri="{FF2B5EF4-FFF2-40B4-BE49-F238E27FC236}">
                <a16:creationId xmlns:a16="http://schemas.microsoft.com/office/drawing/2014/main" id="{BDC60CD3-AD79-4408-BC72-32F7EF64D077}"/>
              </a:ext>
            </a:extLst>
          </p:cNvPr>
          <p:cNvSpPr/>
          <p:nvPr/>
        </p:nvSpPr>
        <p:spPr>
          <a:xfrm>
            <a:off x="1577788" y="1214499"/>
            <a:ext cx="9690847" cy="4971148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기획서 수정 내용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Query.html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head body1 body2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구성을 하려 하였으나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보기에 좋지 않은 감이 들어서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하나를 만들고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이동 버튼을 구현하여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body2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map.html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만들었습니다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style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시트도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개로 구성하게 되었습니다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main.html , style1.css 		map.html , style2.css		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ShowResult.php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style3.css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ShowResult.html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구성하였습니다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Map.html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입력 정보를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형태로 처리하는 역할을 수행하였습니다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구별 정보를 구할 수 없었기에 모든 도별 사이트에 들어가 코로나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수에 대한 정보를 수집하게 되었습니다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허나 시간관계상 동적 페이지에 대해 지식이 부족하여 처리에 미흡하였기에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정적 페이지에 대해서 진행 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동적 페이지는 하나의 사이트에서 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확진자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수로 대체하였습니다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위험도에 대해 처리를 도별 단위로 처리하게 되었습니다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구에 대한 정보가 부족하였기에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korea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테이블에서의 각 도별 정보를 가지고 진행하였습니다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7011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1 Responsive Web Service(Full Screen) – main.html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30530-EB3E-4F94-AF2C-35C18D58B646}"/>
              </a:ext>
            </a:extLst>
          </p:cNvPr>
          <p:cNvSpPr txBox="1"/>
          <p:nvPr/>
        </p:nvSpPr>
        <p:spPr>
          <a:xfrm>
            <a:off x="251012" y="11295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8415E-2140-4D3E-825B-50034644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1 Responsive Web Service(Full Screen) – map.html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30530-EB3E-4F94-AF2C-35C18D58B646}"/>
              </a:ext>
            </a:extLst>
          </p:cNvPr>
          <p:cNvSpPr txBox="1"/>
          <p:nvPr/>
        </p:nvSpPr>
        <p:spPr>
          <a:xfrm>
            <a:off x="251012" y="11295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화면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5E5D9FB-2485-4004-8ECD-98207F5F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1 Responsive Web Service(Full Screen) – </a:t>
            </a:r>
            <a:r>
              <a:rPr lang="en-US" altLang="ko-KR" sz="2800" b="1" dirty="0" err="1">
                <a:solidFill>
                  <a:prstClr val="white"/>
                </a:solidFill>
              </a:rPr>
              <a:t>ShowResult.php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30530-EB3E-4F94-AF2C-35C18D58B646}"/>
              </a:ext>
            </a:extLst>
          </p:cNvPr>
          <p:cNvSpPr txBox="1"/>
          <p:nvPr/>
        </p:nvSpPr>
        <p:spPr>
          <a:xfrm>
            <a:off x="251012" y="11295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AB139C-1BA0-4103-8374-36AEA352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459"/>
            <a:ext cx="12192000" cy="59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1 Responsive Web Service(Mobile Screen)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DC5B6-9B8C-4FDF-93E9-60965B06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30" y="1715981"/>
            <a:ext cx="2505344" cy="4451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D01ACC-8BAE-4B23-A693-164DF3236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90" y="1715981"/>
            <a:ext cx="2505343" cy="4451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016349-5C56-484B-8B12-3EAF839404E7}"/>
              </a:ext>
            </a:extLst>
          </p:cNvPr>
          <p:cNvSpPr txBox="1"/>
          <p:nvPr/>
        </p:nvSpPr>
        <p:spPr>
          <a:xfrm>
            <a:off x="1577789" y="1228165"/>
            <a:ext cx="31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Main.html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AC60E-F4F3-49AE-A3C2-CD9F2DFA0488}"/>
              </a:ext>
            </a:extLst>
          </p:cNvPr>
          <p:cNvSpPr txBox="1"/>
          <p:nvPr/>
        </p:nvSpPr>
        <p:spPr>
          <a:xfrm>
            <a:off x="4867837" y="1228165"/>
            <a:ext cx="31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D8367-666A-480C-AF36-4CB22A8532E9}"/>
              </a:ext>
            </a:extLst>
          </p:cNvPr>
          <p:cNvSpPr txBox="1"/>
          <p:nvPr/>
        </p:nvSpPr>
        <p:spPr>
          <a:xfrm>
            <a:off x="8379908" y="1228165"/>
            <a:ext cx="31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ShowResult.php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9F1629-34D8-4ABD-B75A-4937CB72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147" y="1715981"/>
            <a:ext cx="2513363" cy="44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5859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 2-1 Autocomplete words &amp; Required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FA3D7-B94A-40FE-A65E-DEBCFCD2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7" y="1317639"/>
            <a:ext cx="5118287" cy="2652608"/>
          </a:xfrm>
          <a:prstGeom prst="rect">
            <a:avLst/>
          </a:prstGeom>
        </p:spPr>
      </p:pic>
      <p:sp>
        <p:nvSpPr>
          <p:cNvPr id="30" name="모서리가 둥근 직사각형 68">
            <a:extLst>
              <a:ext uri="{FF2B5EF4-FFF2-40B4-BE49-F238E27FC236}">
                <a16:creationId xmlns:a16="http://schemas.microsoft.com/office/drawing/2014/main" id="{1F405D46-728B-4C82-8011-C621A8C76C7B}"/>
              </a:ext>
            </a:extLst>
          </p:cNvPr>
          <p:cNvSpPr/>
          <p:nvPr/>
        </p:nvSpPr>
        <p:spPr>
          <a:xfrm>
            <a:off x="6679643" y="1317639"/>
            <a:ext cx="4732428" cy="153313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단어 자동 완성 기능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입력하는 단어에 따라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자동완성되는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Ajax_autocomplete.php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main.html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input text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의입력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 값을 보내면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tour_table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의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trrsrtNm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관광지명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JSON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apple-system"/>
              </a:rPr>
              <a:t>형태로 받음</a:t>
            </a:r>
            <a:endParaRPr lang="ko-KR" altLang="en-US" sz="12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1" name="모서리가 둥근 직사각형 68">
            <a:extLst>
              <a:ext uri="{FF2B5EF4-FFF2-40B4-BE49-F238E27FC236}">
                <a16:creationId xmlns:a16="http://schemas.microsoft.com/office/drawing/2014/main" id="{9DD75C36-368D-439F-A224-656EF33709FB}"/>
              </a:ext>
            </a:extLst>
          </p:cNvPr>
          <p:cNvSpPr/>
          <p:nvPr/>
        </p:nvSpPr>
        <p:spPr>
          <a:xfrm>
            <a:off x="6679643" y="4840768"/>
            <a:ext cx="3225426" cy="117101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Required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입력을 하지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않을시에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입력란 작성 요청 기능 구현 </a:t>
            </a:r>
            <a:endParaRPr lang="ko-KR" altLang="en-US" sz="12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FD0CD-84F8-4193-BE58-BBC525D8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7" y="4212122"/>
            <a:ext cx="5072229" cy="1839054"/>
          </a:xfrm>
          <a:prstGeom prst="rect">
            <a:avLst/>
          </a:prstGeom>
        </p:spPr>
      </p:pic>
      <p:sp>
        <p:nvSpPr>
          <p:cNvPr id="34" name="모서리가 둥근 직사각형 68">
            <a:extLst>
              <a:ext uri="{FF2B5EF4-FFF2-40B4-BE49-F238E27FC236}">
                <a16:creationId xmlns:a16="http://schemas.microsoft.com/office/drawing/2014/main" id="{C4DC9340-07BE-46A1-BC8D-FE26F0C70001}"/>
              </a:ext>
            </a:extLst>
          </p:cNvPr>
          <p:cNvSpPr/>
          <p:nvPr/>
        </p:nvSpPr>
        <p:spPr>
          <a:xfrm>
            <a:off x="6679643" y="3289874"/>
            <a:ext cx="3225426" cy="1171011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버튼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클릭시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ShowResult.php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해당 관광지명을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형태로 보냄</a:t>
            </a:r>
            <a:endParaRPr lang="ko-KR" altLang="en-US" sz="12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4392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35859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 2-2 Background </a:t>
            </a:r>
            <a:r>
              <a:rPr lang="en-US" altLang="ko-KR" sz="2800" b="1" dirty="0" err="1">
                <a:solidFill>
                  <a:prstClr val="white"/>
                </a:solidFill>
              </a:rPr>
              <a:t>Autoplay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2" name="Sample">
            <a:hlinkClick r:id="" action="ppaction://media"/>
            <a:extLst>
              <a:ext uri="{FF2B5EF4-FFF2-40B4-BE49-F238E27FC236}">
                <a16:creationId xmlns:a16="http://schemas.microsoft.com/office/drawing/2014/main" id="{FA1720A1-2F8E-41C2-896D-D8C12D87D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892" y="1357453"/>
            <a:ext cx="5871882" cy="3302934"/>
          </a:xfrm>
          <a:prstGeom prst="rect">
            <a:avLst/>
          </a:prstGeom>
        </p:spPr>
      </p:pic>
      <p:sp>
        <p:nvSpPr>
          <p:cNvPr id="7" name="모서리가 둥근 직사각형 68">
            <a:extLst>
              <a:ext uri="{FF2B5EF4-FFF2-40B4-BE49-F238E27FC236}">
                <a16:creationId xmlns:a16="http://schemas.microsoft.com/office/drawing/2014/main" id="{C5DACBEA-AA99-44EB-813D-0AC41343DABF}"/>
              </a:ext>
            </a:extLst>
          </p:cNvPr>
          <p:cNvSpPr/>
          <p:nvPr/>
        </p:nvSpPr>
        <p:spPr>
          <a:xfrm>
            <a:off x="7441643" y="1377904"/>
            <a:ext cx="3225426" cy="3302933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Video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태그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tour.mp4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Video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를 넣고 </a:t>
            </a:r>
            <a:r>
              <a:rPr lang="en-US" altLang="ko-KR" sz="1200" b="0" i="0" dirty="0" err="1">
                <a:solidFill>
                  <a:srgbClr val="24292E"/>
                </a:solidFill>
                <a:effectLst/>
                <a:latin typeface="-apple-system"/>
              </a:rPr>
              <a:t>javascript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에서 </a:t>
            </a:r>
            <a:r>
              <a:rPr lang="en-US" altLang="ko-KR" sz="1200" b="0" i="0" dirty="0" err="1">
                <a:solidFill>
                  <a:srgbClr val="24292E"/>
                </a:solidFill>
                <a:effectLst/>
                <a:latin typeface="-apple-system"/>
              </a:rPr>
              <a:t>autoplay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기능을 이용한 자동재생</a:t>
            </a:r>
            <a:endParaRPr lang="en-US" altLang="ko-KR" sz="12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소리는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mute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로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main.html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페이지에서는 나오지 않음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1AC5B-16B9-4E0E-B176-3C60863E7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333" y="5500547"/>
            <a:ext cx="2809875" cy="542925"/>
          </a:xfrm>
          <a:prstGeom prst="rect">
            <a:avLst/>
          </a:prstGeom>
        </p:spPr>
      </p:pic>
      <p:sp>
        <p:nvSpPr>
          <p:cNvPr id="10" name="모서리가 둥근 직사각형 68">
            <a:extLst>
              <a:ext uri="{FF2B5EF4-FFF2-40B4-BE49-F238E27FC236}">
                <a16:creationId xmlns:a16="http://schemas.microsoft.com/office/drawing/2014/main" id="{5849CDDC-C0AB-4A8A-97C1-50256C5213BD}"/>
              </a:ext>
            </a:extLst>
          </p:cNvPr>
          <p:cNvSpPr/>
          <p:nvPr/>
        </p:nvSpPr>
        <p:spPr>
          <a:xfrm>
            <a:off x="5047129" y="5180200"/>
            <a:ext cx="4750363" cy="1310247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페이지 이동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Header</a:t>
            </a:r>
            <a:r>
              <a:rPr lang="ko-KR" altLang="en-US" sz="1200" dirty="0">
                <a:solidFill>
                  <a:srgbClr val="24292E"/>
                </a:solidFill>
                <a:latin typeface="-apple-system"/>
              </a:rPr>
              <a:t>의 검색하기 </a:t>
            </a:r>
            <a:r>
              <a:rPr lang="en-US" altLang="ko-KR" sz="1200" dirty="0">
                <a:solidFill>
                  <a:srgbClr val="24292E"/>
                </a:solidFill>
                <a:latin typeface="-apple-system"/>
              </a:rPr>
              <a:t>-&gt; main.html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                   </a:t>
            </a:r>
            <a:r>
              <a:rPr lang="ko-KR" altLang="en-US" sz="1200" dirty="0">
                <a:solidFill>
                  <a:srgbClr val="24292E"/>
                </a:solidFill>
                <a:latin typeface="-apple-system"/>
              </a:rPr>
              <a:t>지역별 정보 </a:t>
            </a:r>
            <a:r>
              <a:rPr lang="en-US" altLang="ko-KR" sz="1200" dirty="0">
                <a:solidFill>
                  <a:srgbClr val="24292E"/>
                </a:solidFill>
                <a:latin typeface="-apple-system"/>
              </a:rPr>
              <a:t>-&gt; map.html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8793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404234" y="1469141"/>
            <a:ext cx="616838" cy="683709"/>
            <a:chOff x="-2844800" y="1568450"/>
            <a:chExt cx="2284412" cy="2532063"/>
          </a:xfrm>
        </p:grpSpPr>
        <p:grpSp>
          <p:nvGrpSpPr>
            <p:cNvPr id="7" name="그룹 6"/>
            <p:cNvGrpSpPr/>
            <p:nvPr/>
          </p:nvGrpSpPr>
          <p:grpSpPr>
            <a:xfrm>
              <a:off x="-2640013" y="2590800"/>
              <a:ext cx="1671637" cy="693738"/>
              <a:chOff x="-2640013" y="2590800"/>
              <a:chExt cx="1671637" cy="693738"/>
            </a:xfrm>
            <a:solidFill>
              <a:srgbClr val="FF8A2D"/>
            </a:solidFill>
          </p:grpSpPr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>
                <a:off x="-2640013" y="2590800"/>
                <a:ext cx="1671637" cy="82550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-2640013" y="2795588"/>
                <a:ext cx="1671637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640013" y="2998788"/>
                <a:ext cx="1671637" cy="82550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>
                <a:off x="-1049338" y="3203575"/>
                <a:ext cx="80962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9"/>
              <p:cNvSpPr>
                <a:spLocks noChangeArrowheads="1"/>
              </p:cNvSpPr>
              <p:nvPr/>
            </p:nvSpPr>
            <p:spPr bwMode="auto">
              <a:xfrm>
                <a:off x="-1254125" y="3203575"/>
                <a:ext cx="82550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-1457325" y="3203575"/>
                <a:ext cx="80962" cy="80963"/>
              </a:xfrm>
              <a:prstGeom prst="rect">
                <a:avLst/>
              </a:prstGeom>
              <a:solidFill>
                <a:srgbClr val="EF7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-2844800" y="1568450"/>
              <a:ext cx="2284412" cy="2532063"/>
              <a:chOff x="-2844800" y="1568450"/>
              <a:chExt cx="2284412" cy="2532063"/>
            </a:xfrm>
            <a:solidFill>
              <a:srgbClr val="4C4741"/>
            </a:solidFill>
          </p:grpSpPr>
          <p:sp>
            <p:nvSpPr>
              <p:cNvPr id="9" name="Freeform 11"/>
              <p:cNvSpPr>
                <a:spLocks noEditPoints="1"/>
              </p:cNvSpPr>
              <p:nvPr/>
            </p:nvSpPr>
            <p:spPr bwMode="auto">
              <a:xfrm>
                <a:off x="-2844800" y="1568450"/>
                <a:ext cx="2284412" cy="2532063"/>
              </a:xfrm>
              <a:custGeom>
                <a:avLst/>
                <a:gdLst>
                  <a:gd name="T0" fmla="*/ 1079 w 8635"/>
                  <a:gd name="T1" fmla="*/ 8800 h 9571"/>
                  <a:gd name="T2" fmla="*/ 8326 w 8635"/>
                  <a:gd name="T3" fmla="*/ 2016 h 9571"/>
                  <a:gd name="T4" fmla="*/ 3159 w 8635"/>
                  <a:gd name="T5" fmla="*/ 1244 h 9571"/>
                  <a:gd name="T6" fmla="*/ 3084 w 8635"/>
                  <a:gd name="T7" fmla="*/ 1870 h 9571"/>
                  <a:gd name="T8" fmla="*/ 3120 w 8635"/>
                  <a:gd name="T9" fmla="*/ 2094 h 9571"/>
                  <a:gd name="T10" fmla="*/ 3222 w 8635"/>
                  <a:gd name="T11" fmla="*/ 2299 h 9571"/>
                  <a:gd name="T12" fmla="*/ 3322 w 8635"/>
                  <a:gd name="T13" fmla="*/ 2417 h 9571"/>
                  <a:gd name="T14" fmla="*/ 3507 w 8635"/>
                  <a:gd name="T15" fmla="*/ 2549 h 9571"/>
                  <a:gd name="T16" fmla="*/ 3725 w 8635"/>
                  <a:gd name="T17" fmla="*/ 2621 h 9571"/>
                  <a:gd name="T18" fmla="*/ 3860 w 8635"/>
                  <a:gd name="T19" fmla="*/ 2632 h 9571"/>
                  <a:gd name="T20" fmla="*/ 4035 w 8635"/>
                  <a:gd name="T21" fmla="*/ 2613 h 9571"/>
                  <a:gd name="T22" fmla="*/ 4228 w 8635"/>
                  <a:gd name="T23" fmla="*/ 2539 h 9571"/>
                  <a:gd name="T24" fmla="*/ 4394 w 8635"/>
                  <a:gd name="T25" fmla="*/ 2418 h 9571"/>
                  <a:gd name="T26" fmla="*/ 4524 w 8635"/>
                  <a:gd name="T27" fmla="*/ 2259 h 9571"/>
                  <a:gd name="T28" fmla="*/ 4607 w 8635"/>
                  <a:gd name="T29" fmla="*/ 2066 h 9571"/>
                  <a:gd name="T30" fmla="*/ 4630 w 8635"/>
                  <a:gd name="T31" fmla="*/ 1943 h 9571"/>
                  <a:gd name="T32" fmla="*/ 4607 w 8635"/>
                  <a:gd name="T33" fmla="*/ 1857 h 9571"/>
                  <a:gd name="T34" fmla="*/ 4541 w 8635"/>
                  <a:gd name="T35" fmla="*/ 1798 h 9571"/>
                  <a:gd name="T36" fmla="*/ 4480 w 8635"/>
                  <a:gd name="T37" fmla="*/ 1784 h 9571"/>
                  <a:gd name="T38" fmla="*/ 4394 w 8635"/>
                  <a:gd name="T39" fmla="*/ 1808 h 9571"/>
                  <a:gd name="T40" fmla="*/ 4336 w 8635"/>
                  <a:gd name="T41" fmla="*/ 1874 h 9571"/>
                  <a:gd name="T42" fmla="*/ 4316 w 8635"/>
                  <a:gd name="T43" fmla="*/ 1965 h 9571"/>
                  <a:gd name="T44" fmla="*/ 4179 w 8635"/>
                  <a:gd name="T45" fmla="*/ 2197 h 9571"/>
                  <a:gd name="T46" fmla="*/ 3941 w 8635"/>
                  <a:gd name="T47" fmla="*/ 2318 h 9571"/>
                  <a:gd name="T48" fmla="*/ 3756 w 8635"/>
                  <a:gd name="T49" fmla="*/ 2313 h 9571"/>
                  <a:gd name="T50" fmla="*/ 3520 w 8635"/>
                  <a:gd name="T51" fmla="*/ 2178 h 9571"/>
                  <a:gd name="T52" fmla="*/ 3422 w 8635"/>
                  <a:gd name="T53" fmla="*/ 2022 h 9571"/>
                  <a:gd name="T54" fmla="*/ 3396 w 8635"/>
                  <a:gd name="T55" fmla="*/ 1795 h 9571"/>
                  <a:gd name="T56" fmla="*/ 7555 w 8635"/>
                  <a:gd name="T57" fmla="*/ 8492 h 9571"/>
                  <a:gd name="T58" fmla="*/ 3541 w 8635"/>
                  <a:gd name="T59" fmla="*/ 715 h 9571"/>
                  <a:gd name="T60" fmla="*/ 3625 w 8635"/>
                  <a:gd name="T61" fmla="*/ 502 h 9571"/>
                  <a:gd name="T62" fmla="*/ 3835 w 8635"/>
                  <a:gd name="T63" fmla="*/ 340 h 9571"/>
                  <a:gd name="T64" fmla="*/ 4063 w 8635"/>
                  <a:gd name="T65" fmla="*/ 312 h 9571"/>
                  <a:gd name="T66" fmla="*/ 4275 w 8635"/>
                  <a:gd name="T67" fmla="*/ 394 h 9571"/>
                  <a:gd name="T68" fmla="*/ 4401 w 8635"/>
                  <a:gd name="T69" fmla="*/ 529 h 9571"/>
                  <a:gd name="T70" fmla="*/ 4472 w 8635"/>
                  <a:gd name="T71" fmla="*/ 791 h 9571"/>
                  <a:gd name="T72" fmla="*/ 3987 w 8635"/>
                  <a:gd name="T73" fmla="*/ 937 h 9571"/>
                  <a:gd name="T74" fmla="*/ 4007 w 8635"/>
                  <a:gd name="T75" fmla="*/ 759 h 9571"/>
                  <a:gd name="T76" fmla="*/ 3970 w 8635"/>
                  <a:gd name="T77" fmla="*/ 679 h 9571"/>
                  <a:gd name="T78" fmla="*/ 3894 w 8635"/>
                  <a:gd name="T79" fmla="*/ 633 h 9571"/>
                  <a:gd name="T80" fmla="*/ 3831 w 8635"/>
                  <a:gd name="T81" fmla="*/ 629 h 9571"/>
                  <a:gd name="T82" fmla="*/ 3751 w 8635"/>
                  <a:gd name="T83" fmla="*/ 667 h 9571"/>
                  <a:gd name="T84" fmla="*/ 3705 w 8635"/>
                  <a:gd name="T85" fmla="*/ 744 h 9571"/>
                  <a:gd name="T86" fmla="*/ 3511 w 8635"/>
                  <a:gd name="T87" fmla="*/ 937 h 9571"/>
                  <a:gd name="T88" fmla="*/ 7864 w 8635"/>
                  <a:gd name="T89" fmla="*/ 937 h 9571"/>
                  <a:gd name="T90" fmla="*/ 4777 w 8635"/>
                  <a:gd name="T91" fmla="*/ 840 h 9571"/>
                  <a:gd name="T92" fmla="*/ 4763 w 8635"/>
                  <a:gd name="T93" fmla="*/ 612 h 9571"/>
                  <a:gd name="T94" fmla="*/ 4682 w 8635"/>
                  <a:gd name="T95" fmla="*/ 399 h 9571"/>
                  <a:gd name="T96" fmla="*/ 4595 w 8635"/>
                  <a:gd name="T97" fmla="*/ 272 h 9571"/>
                  <a:gd name="T98" fmla="*/ 4422 w 8635"/>
                  <a:gd name="T99" fmla="*/ 121 h 9571"/>
                  <a:gd name="T100" fmla="*/ 4214 w 8635"/>
                  <a:gd name="T101" fmla="*/ 29 h 9571"/>
                  <a:gd name="T102" fmla="*/ 4061 w 8635"/>
                  <a:gd name="T103" fmla="*/ 2 h 9571"/>
                  <a:gd name="T104" fmla="*/ 3832 w 8635"/>
                  <a:gd name="T105" fmla="*/ 20 h 9571"/>
                  <a:gd name="T106" fmla="*/ 3623 w 8635"/>
                  <a:gd name="T107" fmla="*/ 101 h 9571"/>
                  <a:gd name="T108" fmla="*/ 3447 w 8635"/>
                  <a:gd name="T109" fmla="*/ 236 h 9571"/>
                  <a:gd name="T110" fmla="*/ 3317 w 8635"/>
                  <a:gd name="T111" fmla="*/ 417 h 9571"/>
                  <a:gd name="T112" fmla="*/ 3242 w 8635"/>
                  <a:gd name="T113" fmla="*/ 634 h 9571"/>
                  <a:gd name="T114" fmla="*/ 0 w 8635"/>
                  <a:gd name="T115" fmla="*/ 937 h 9571"/>
                  <a:gd name="T116" fmla="*/ 771 w 8635"/>
                  <a:gd name="T117" fmla="*/ 9571 h 9571"/>
                  <a:gd name="T118" fmla="*/ 7864 w 8635"/>
                  <a:gd name="T119" fmla="*/ 1707 h 9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5" h="9571">
                    <a:moveTo>
                      <a:pt x="8326" y="9262"/>
                    </a:moveTo>
                    <a:lnTo>
                      <a:pt x="1079" y="9262"/>
                    </a:lnTo>
                    <a:lnTo>
                      <a:pt x="1079" y="8800"/>
                    </a:lnTo>
                    <a:lnTo>
                      <a:pt x="7864" y="8800"/>
                    </a:lnTo>
                    <a:lnTo>
                      <a:pt x="7864" y="2016"/>
                    </a:lnTo>
                    <a:lnTo>
                      <a:pt x="8326" y="2016"/>
                    </a:lnTo>
                    <a:lnTo>
                      <a:pt x="8326" y="9262"/>
                    </a:lnTo>
                    <a:close/>
                    <a:moveTo>
                      <a:pt x="309" y="1244"/>
                    </a:moveTo>
                    <a:lnTo>
                      <a:pt x="3159" y="1244"/>
                    </a:lnTo>
                    <a:lnTo>
                      <a:pt x="3091" y="1754"/>
                    </a:lnTo>
                    <a:lnTo>
                      <a:pt x="3087" y="1793"/>
                    </a:lnTo>
                    <a:lnTo>
                      <a:pt x="3084" y="1870"/>
                    </a:lnTo>
                    <a:lnTo>
                      <a:pt x="3089" y="1946"/>
                    </a:lnTo>
                    <a:lnTo>
                      <a:pt x="3100" y="2020"/>
                    </a:lnTo>
                    <a:lnTo>
                      <a:pt x="3120" y="2094"/>
                    </a:lnTo>
                    <a:lnTo>
                      <a:pt x="3148" y="2165"/>
                    </a:lnTo>
                    <a:lnTo>
                      <a:pt x="3181" y="2233"/>
                    </a:lnTo>
                    <a:lnTo>
                      <a:pt x="3222" y="2299"/>
                    </a:lnTo>
                    <a:lnTo>
                      <a:pt x="3246" y="2330"/>
                    </a:lnTo>
                    <a:lnTo>
                      <a:pt x="3270" y="2360"/>
                    </a:lnTo>
                    <a:lnTo>
                      <a:pt x="3322" y="2417"/>
                    </a:lnTo>
                    <a:lnTo>
                      <a:pt x="3380" y="2467"/>
                    </a:lnTo>
                    <a:lnTo>
                      <a:pt x="3443" y="2511"/>
                    </a:lnTo>
                    <a:lnTo>
                      <a:pt x="3507" y="2549"/>
                    </a:lnTo>
                    <a:lnTo>
                      <a:pt x="3577" y="2580"/>
                    </a:lnTo>
                    <a:lnTo>
                      <a:pt x="3650" y="2603"/>
                    </a:lnTo>
                    <a:lnTo>
                      <a:pt x="3725" y="2621"/>
                    </a:lnTo>
                    <a:lnTo>
                      <a:pt x="3764" y="2626"/>
                    </a:lnTo>
                    <a:lnTo>
                      <a:pt x="3812" y="2631"/>
                    </a:lnTo>
                    <a:lnTo>
                      <a:pt x="3860" y="2632"/>
                    </a:lnTo>
                    <a:lnTo>
                      <a:pt x="3896" y="2632"/>
                    </a:lnTo>
                    <a:lnTo>
                      <a:pt x="3967" y="2625"/>
                    </a:lnTo>
                    <a:lnTo>
                      <a:pt x="4035" y="2613"/>
                    </a:lnTo>
                    <a:lnTo>
                      <a:pt x="4102" y="2594"/>
                    </a:lnTo>
                    <a:lnTo>
                      <a:pt x="4167" y="2569"/>
                    </a:lnTo>
                    <a:lnTo>
                      <a:pt x="4228" y="2539"/>
                    </a:lnTo>
                    <a:lnTo>
                      <a:pt x="4287" y="2504"/>
                    </a:lnTo>
                    <a:lnTo>
                      <a:pt x="4342" y="2463"/>
                    </a:lnTo>
                    <a:lnTo>
                      <a:pt x="4394" y="2418"/>
                    </a:lnTo>
                    <a:lnTo>
                      <a:pt x="4442" y="2370"/>
                    </a:lnTo>
                    <a:lnTo>
                      <a:pt x="4485" y="2315"/>
                    </a:lnTo>
                    <a:lnTo>
                      <a:pt x="4524" y="2259"/>
                    </a:lnTo>
                    <a:lnTo>
                      <a:pt x="4558" y="2197"/>
                    </a:lnTo>
                    <a:lnTo>
                      <a:pt x="4585" y="2133"/>
                    </a:lnTo>
                    <a:lnTo>
                      <a:pt x="4607" y="2066"/>
                    </a:lnTo>
                    <a:lnTo>
                      <a:pt x="4623" y="1995"/>
                    </a:lnTo>
                    <a:lnTo>
                      <a:pt x="4629" y="1959"/>
                    </a:lnTo>
                    <a:lnTo>
                      <a:pt x="4630" y="1943"/>
                    </a:lnTo>
                    <a:lnTo>
                      <a:pt x="4628" y="1913"/>
                    </a:lnTo>
                    <a:lnTo>
                      <a:pt x="4620" y="1884"/>
                    </a:lnTo>
                    <a:lnTo>
                      <a:pt x="4607" y="1857"/>
                    </a:lnTo>
                    <a:lnTo>
                      <a:pt x="4589" y="1833"/>
                    </a:lnTo>
                    <a:lnTo>
                      <a:pt x="4567" y="1813"/>
                    </a:lnTo>
                    <a:lnTo>
                      <a:pt x="4541" y="1798"/>
                    </a:lnTo>
                    <a:lnTo>
                      <a:pt x="4512" y="1788"/>
                    </a:lnTo>
                    <a:lnTo>
                      <a:pt x="4496" y="1786"/>
                    </a:lnTo>
                    <a:lnTo>
                      <a:pt x="4480" y="1784"/>
                    </a:lnTo>
                    <a:lnTo>
                      <a:pt x="4450" y="1787"/>
                    </a:lnTo>
                    <a:lnTo>
                      <a:pt x="4421" y="1795"/>
                    </a:lnTo>
                    <a:lnTo>
                      <a:pt x="4394" y="1808"/>
                    </a:lnTo>
                    <a:lnTo>
                      <a:pt x="4370" y="1826"/>
                    </a:lnTo>
                    <a:lnTo>
                      <a:pt x="4351" y="1848"/>
                    </a:lnTo>
                    <a:lnTo>
                      <a:pt x="4336" y="1874"/>
                    </a:lnTo>
                    <a:lnTo>
                      <a:pt x="4326" y="1902"/>
                    </a:lnTo>
                    <a:lnTo>
                      <a:pt x="4323" y="1919"/>
                    </a:lnTo>
                    <a:lnTo>
                      <a:pt x="4316" y="1965"/>
                    </a:lnTo>
                    <a:lnTo>
                      <a:pt x="4285" y="2053"/>
                    </a:lnTo>
                    <a:lnTo>
                      <a:pt x="4238" y="2130"/>
                    </a:lnTo>
                    <a:lnTo>
                      <a:pt x="4179" y="2197"/>
                    </a:lnTo>
                    <a:lnTo>
                      <a:pt x="4109" y="2253"/>
                    </a:lnTo>
                    <a:lnTo>
                      <a:pt x="4029" y="2293"/>
                    </a:lnTo>
                    <a:lnTo>
                      <a:pt x="3941" y="2318"/>
                    </a:lnTo>
                    <a:lnTo>
                      <a:pt x="3850" y="2325"/>
                    </a:lnTo>
                    <a:lnTo>
                      <a:pt x="3802" y="2320"/>
                    </a:lnTo>
                    <a:lnTo>
                      <a:pt x="3756" y="2313"/>
                    </a:lnTo>
                    <a:lnTo>
                      <a:pt x="3668" y="2284"/>
                    </a:lnTo>
                    <a:lnTo>
                      <a:pt x="3590" y="2239"/>
                    </a:lnTo>
                    <a:lnTo>
                      <a:pt x="3520" y="2178"/>
                    </a:lnTo>
                    <a:lnTo>
                      <a:pt x="3490" y="2142"/>
                    </a:lnTo>
                    <a:lnTo>
                      <a:pt x="3462" y="2104"/>
                    </a:lnTo>
                    <a:lnTo>
                      <a:pt x="3422" y="2022"/>
                    </a:lnTo>
                    <a:lnTo>
                      <a:pt x="3398" y="1934"/>
                    </a:lnTo>
                    <a:lnTo>
                      <a:pt x="3392" y="1841"/>
                    </a:lnTo>
                    <a:lnTo>
                      <a:pt x="3396" y="1795"/>
                    </a:lnTo>
                    <a:lnTo>
                      <a:pt x="3470" y="1244"/>
                    </a:lnTo>
                    <a:lnTo>
                      <a:pt x="7555" y="1244"/>
                    </a:lnTo>
                    <a:lnTo>
                      <a:pt x="7555" y="8492"/>
                    </a:lnTo>
                    <a:lnTo>
                      <a:pt x="309" y="8492"/>
                    </a:lnTo>
                    <a:lnTo>
                      <a:pt x="309" y="1244"/>
                    </a:lnTo>
                    <a:close/>
                    <a:moveTo>
                      <a:pt x="3541" y="715"/>
                    </a:moveTo>
                    <a:lnTo>
                      <a:pt x="3549" y="667"/>
                    </a:lnTo>
                    <a:lnTo>
                      <a:pt x="3579" y="579"/>
                    </a:lnTo>
                    <a:lnTo>
                      <a:pt x="3625" y="502"/>
                    </a:lnTo>
                    <a:lnTo>
                      <a:pt x="3684" y="435"/>
                    </a:lnTo>
                    <a:lnTo>
                      <a:pt x="3755" y="380"/>
                    </a:lnTo>
                    <a:lnTo>
                      <a:pt x="3835" y="340"/>
                    </a:lnTo>
                    <a:lnTo>
                      <a:pt x="3923" y="315"/>
                    </a:lnTo>
                    <a:lnTo>
                      <a:pt x="4015" y="308"/>
                    </a:lnTo>
                    <a:lnTo>
                      <a:pt x="4063" y="312"/>
                    </a:lnTo>
                    <a:lnTo>
                      <a:pt x="4109" y="319"/>
                    </a:lnTo>
                    <a:lnTo>
                      <a:pt x="4196" y="348"/>
                    </a:lnTo>
                    <a:lnTo>
                      <a:pt x="4275" y="394"/>
                    </a:lnTo>
                    <a:lnTo>
                      <a:pt x="4345" y="455"/>
                    </a:lnTo>
                    <a:lnTo>
                      <a:pt x="4374" y="490"/>
                    </a:lnTo>
                    <a:lnTo>
                      <a:pt x="4401" y="529"/>
                    </a:lnTo>
                    <a:lnTo>
                      <a:pt x="4442" y="611"/>
                    </a:lnTo>
                    <a:lnTo>
                      <a:pt x="4466" y="700"/>
                    </a:lnTo>
                    <a:lnTo>
                      <a:pt x="4472" y="791"/>
                    </a:lnTo>
                    <a:lnTo>
                      <a:pt x="4467" y="837"/>
                    </a:lnTo>
                    <a:lnTo>
                      <a:pt x="4455" y="937"/>
                    </a:lnTo>
                    <a:lnTo>
                      <a:pt x="3987" y="937"/>
                    </a:lnTo>
                    <a:lnTo>
                      <a:pt x="4007" y="805"/>
                    </a:lnTo>
                    <a:lnTo>
                      <a:pt x="4009" y="789"/>
                    </a:lnTo>
                    <a:lnTo>
                      <a:pt x="4007" y="759"/>
                    </a:lnTo>
                    <a:lnTo>
                      <a:pt x="4000" y="730"/>
                    </a:lnTo>
                    <a:lnTo>
                      <a:pt x="3987" y="702"/>
                    </a:lnTo>
                    <a:lnTo>
                      <a:pt x="3970" y="679"/>
                    </a:lnTo>
                    <a:lnTo>
                      <a:pt x="3948" y="658"/>
                    </a:lnTo>
                    <a:lnTo>
                      <a:pt x="3923" y="643"/>
                    </a:lnTo>
                    <a:lnTo>
                      <a:pt x="3894" y="633"/>
                    </a:lnTo>
                    <a:lnTo>
                      <a:pt x="3878" y="629"/>
                    </a:lnTo>
                    <a:lnTo>
                      <a:pt x="3863" y="628"/>
                    </a:lnTo>
                    <a:lnTo>
                      <a:pt x="3831" y="629"/>
                    </a:lnTo>
                    <a:lnTo>
                      <a:pt x="3802" y="637"/>
                    </a:lnTo>
                    <a:lnTo>
                      <a:pt x="3776" y="650"/>
                    </a:lnTo>
                    <a:lnTo>
                      <a:pt x="3751" y="667"/>
                    </a:lnTo>
                    <a:lnTo>
                      <a:pt x="3732" y="689"/>
                    </a:lnTo>
                    <a:lnTo>
                      <a:pt x="3716" y="715"/>
                    </a:lnTo>
                    <a:lnTo>
                      <a:pt x="3705" y="744"/>
                    </a:lnTo>
                    <a:lnTo>
                      <a:pt x="3702" y="759"/>
                    </a:lnTo>
                    <a:lnTo>
                      <a:pt x="3675" y="937"/>
                    </a:lnTo>
                    <a:lnTo>
                      <a:pt x="3511" y="937"/>
                    </a:lnTo>
                    <a:lnTo>
                      <a:pt x="3541" y="715"/>
                    </a:lnTo>
                    <a:close/>
                    <a:moveTo>
                      <a:pt x="7864" y="1707"/>
                    </a:moveTo>
                    <a:lnTo>
                      <a:pt x="7864" y="937"/>
                    </a:lnTo>
                    <a:lnTo>
                      <a:pt x="4766" y="937"/>
                    </a:lnTo>
                    <a:lnTo>
                      <a:pt x="4773" y="879"/>
                    </a:lnTo>
                    <a:lnTo>
                      <a:pt x="4777" y="840"/>
                    </a:lnTo>
                    <a:lnTo>
                      <a:pt x="4781" y="762"/>
                    </a:lnTo>
                    <a:lnTo>
                      <a:pt x="4775" y="686"/>
                    </a:lnTo>
                    <a:lnTo>
                      <a:pt x="4763" y="612"/>
                    </a:lnTo>
                    <a:lnTo>
                      <a:pt x="4744" y="538"/>
                    </a:lnTo>
                    <a:lnTo>
                      <a:pt x="4716" y="467"/>
                    </a:lnTo>
                    <a:lnTo>
                      <a:pt x="4682" y="399"/>
                    </a:lnTo>
                    <a:lnTo>
                      <a:pt x="4642" y="333"/>
                    </a:lnTo>
                    <a:lnTo>
                      <a:pt x="4619" y="302"/>
                    </a:lnTo>
                    <a:lnTo>
                      <a:pt x="4595" y="272"/>
                    </a:lnTo>
                    <a:lnTo>
                      <a:pt x="4541" y="215"/>
                    </a:lnTo>
                    <a:lnTo>
                      <a:pt x="4484" y="165"/>
                    </a:lnTo>
                    <a:lnTo>
                      <a:pt x="4422" y="121"/>
                    </a:lnTo>
                    <a:lnTo>
                      <a:pt x="4356" y="83"/>
                    </a:lnTo>
                    <a:lnTo>
                      <a:pt x="4287" y="53"/>
                    </a:lnTo>
                    <a:lnTo>
                      <a:pt x="4214" y="29"/>
                    </a:lnTo>
                    <a:lnTo>
                      <a:pt x="4139" y="12"/>
                    </a:lnTo>
                    <a:lnTo>
                      <a:pt x="4101" y="6"/>
                    </a:lnTo>
                    <a:lnTo>
                      <a:pt x="4061" y="2"/>
                    </a:lnTo>
                    <a:lnTo>
                      <a:pt x="3983" y="0"/>
                    </a:lnTo>
                    <a:lnTo>
                      <a:pt x="3906" y="6"/>
                    </a:lnTo>
                    <a:lnTo>
                      <a:pt x="3832" y="20"/>
                    </a:lnTo>
                    <a:lnTo>
                      <a:pt x="3760" y="39"/>
                    </a:lnTo>
                    <a:lnTo>
                      <a:pt x="3690" y="67"/>
                    </a:lnTo>
                    <a:lnTo>
                      <a:pt x="3623" y="101"/>
                    </a:lnTo>
                    <a:lnTo>
                      <a:pt x="3561" y="140"/>
                    </a:lnTo>
                    <a:lnTo>
                      <a:pt x="3502" y="185"/>
                    </a:lnTo>
                    <a:lnTo>
                      <a:pt x="3447" y="236"/>
                    </a:lnTo>
                    <a:lnTo>
                      <a:pt x="3399" y="291"/>
                    </a:lnTo>
                    <a:lnTo>
                      <a:pt x="3355" y="353"/>
                    </a:lnTo>
                    <a:lnTo>
                      <a:pt x="3317" y="417"/>
                    </a:lnTo>
                    <a:lnTo>
                      <a:pt x="3284" y="486"/>
                    </a:lnTo>
                    <a:lnTo>
                      <a:pt x="3259" y="559"/>
                    </a:lnTo>
                    <a:lnTo>
                      <a:pt x="3242" y="634"/>
                    </a:lnTo>
                    <a:lnTo>
                      <a:pt x="3236" y="673"/>
                    </a:lnTo>
                    <a:lnTo>
                      <a:pt x="3200" y="937"/>
                    </a:lnTo>
                    <a:lnTo>
                      <a:pt x="0" y="937"/>
                    </a:lnTo>
                    <a:lnTo>
                      <a:pt x="0" y="8800"/>
                    </a:lnTo>
                    <a:lnTo>
                      <a:pt x="771" y="8800"/>
                    </a:lnTo>
                    <a:lnTo>
                      <a:pt x="771" y="9571"/>
                    </a:lnTo>
                    <a:lnTo>
                      <a:pt x="8635" y="9571"/>
                    </a:lnTo>
                    <a:lnTo>
                      <a:pt x="8635" y="1707"/>
                    </a:lnTo>
                    <a:lnTo>
                      <a:pt x="7864" y="17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-2640013" y="2509838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-2640013" y="2713038"/>
                <a:ext cx="1671637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-2640013" y="2917825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-1049338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-1254125" y="3121025"/>
                <a:ext cx="8255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auto">
              <a:xfrm>
                <a:off x="-1457325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6204609" y="2212126"/>
            <a:ext cx="100861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관광지 정보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2400652" y="2398398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Freeform 8"/>
          <p:cNvSpPr>
            <a:spLocks noEditPoints="1"/>
          </p:cNvSpPr>
          <p:nvPr/>
        </p:nvSpPr>
        <p:spPr bwMode="auto">
          <a:xfrm>
            <a:off x="1978778" y="2466642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2310694" y="5047519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2817874" y="3738469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Freeform 12"/>
          <p:cNvSpPr>
            <a:spLocks noEditPoints="1"/>
          </p:cNvSpPr>
          <p:nvPr/>
        </p:nvSpPr>
        <p:spPr bwMode="auto">
          <a:xfrm>
            <a:off x="1780249" y="1739219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2664323" y="1365427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rgbClr val="0B4877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2814772" y="2910231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15"/>
          <p:cNvSpPr>
            <a:spLocks noEditPoints="1"/>
          </p:cNvSpPr>
          <p:nvPr/>
        </p:nvSpPr>
        <p:spPr bwMode="auto">
          <a:xfrm>
            <a:off x="1805065" y="3079290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2084247" y="4079690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17"/>
          <p:cNvSpPr>
            <a:spLocks noEditPoints="1"/>
          </p:cNvSpPr>
          <p:nvPr/>
        </p:nvSpPr>
        <p:spPr bwMode="auto">
          <a:xfrm>
            <a:off x="1166050" y="4817970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3273870" y="2545743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Freeform 19"/>
          <p:cNvSpPr>
            <a:spLocks noEditPoints="1"/>
          </p:cNvSpPr>
          <p:nvPr/>
        </p:nvSpPr>
        <p:spPr bwMode="auto">
          <a:xfrm>
            <a:off x="3120320" y="4360422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21"/>
          <p:cNvSpPr>
            <a:spLocks/>
          </p:cNvSpPr>
          <p:nvPr/>
        </p:nvSpPr>
        <p:spPr bwMode="auto">
          <a:xfrm>
            <a:off x="2712405" y="3479450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325102" y="1315951"/>
            <a:ext cx="3225426" cy="1594280"/>
          </a:xfrm>
          <a:prstGeom prst="roundRect">
            <a:avLst/>
          </a:prstGeom>
          <a:solidFill>
            <a:srgbClr val="F2EFEA"/>
          </a:solidFill>
          <a:ln w="1270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 관광지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지역에 해당하는 관광지 정보를 가져와서 리스트 형태로 보여줌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공공데이터 </a:t>
            </a:r>
            <a:r>
              <a:rPr lang="en-US" altLang="ko-KR" sz="1200" b="0" i="0" dirty="0" err="1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에서 관광지 </a:t>
            </a:r>
            <a:r>
              <a:rPr lang="en-US" altLang="ko-KR" sz="1200" b="0" i="0" dirty="0" err="1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정보</a:t>
            </a:r>
          </a:p>
        </p:txBody>
      </p:sp>
      <p:cxnSp>
        <p:nvCxnSpPr>
          <p:cNvPr id="111" name="꺾인 연결선 110"/>
          <p:cNvCxnSpPr>
            <a:cxnSpLocks/>
            <a:stCxn id="44" idx="8"/>
          </p:cNvCxnSpPr>
          <p:nvPr/>
        </p:nvCxnSpPr>
        <p:spPr>
          <a:xfrm flipV="1">
            <a:off x="4394731" y="1855361"/>
            <a:ext cx="1682045" cy="554195"/>
          </a:xfrm>
          <a:prstGeom prst="bentConnector3">
            <a:avLst/>
          </a:prstGeom>
          <a:ln w="15875">
            <a:solidFill>
              <a:srgbClr val="0B48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9D07F62-4501-4815-B547-45362D89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" y="1069734"/>
            <a:ext cx="2011658" cy="67567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56E3BE2-4607-43BA-9066-AE632159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64" y="3402675"/>
            <a:ext cx="6219544" cy="1354030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DAEEE5-72CF-4ADF-8DEB-DBFAFC2D3B95}"/>
              </a:ext>
            </a:extLst>
          </p:cNvPr>
          <p:cNvSpPr/>
          <p:nvPr/>
        </p:nvSpPr>
        <p:spPr>
          <a:xfrm>
            <a:off x="0" y="-80681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3-1 Tour </a:t>
            </a:r>
            <a:r>
              <a:rPr lang="en-US" altLang="ko-KR" sz="2800" b="1" dirty="0" err="1">
                <a:solidFill>
                  <a:prstClr val="white"/>
                </a:solidFill>
              </a:rPr>
              <a:t>Api</a:t>
            </a:r>
            <a:endParaRPr lang="en-US" altLang="ko-KR" sz="7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419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1344</Words>
  <Application>Microsoft Office PowerPoint</Application>
  <PresentationFormat>와이드스크린</PresentationFormat>
  <Paragraphs>161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-apple-system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김태인</cp:lastModifiedBy>
  <cp:revision>305</cp:revision>
  <dcterms:created xsi:type="dcterms:W3CDTF">2020-10-15T01:26:07Z</dcterms:created>
  <dcterms:modified xsi:type="dcterms:W3CDTF">2020-12-27T14:31:18Z</dcterms:modified>
</cp:coreProperties>
</file>